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300" r:id="rId5"/>
    <p:sldId id="305" r:id="rId6"/>
    <p:sldId id="302" r:id="rId7"/>
    <p:sldId id="264" r:id="rId8"/>
    <p:sldId id="293" r:id="rId9"/>
    <p:sldId id="285" r:id="rId10"/>
    <p:sldId id="296" r:id="rId11"/>
    <p:sldId id="258" r:id="rId12"/>
    <p:sldId id="301" r:id="rId13"/>
    <p:sldId id="259" r:id="rId14"/>
    <p:sldId id="289" r:id="rId15"/>
    <p:sldId id="261" r:id="rId16"/>
    <p:sldId id="262" r:id="rId17"/>
    <p:sldId id="290"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83F"/>
    <a:srgbClr val="FFA63C"/>
    <a:srgbClr val="B95659"/>
    <a:srgbClr val="FFDA45"/>
    <a:srgbClr val="FB0000"/>
    <a:srgbClr val="E40000"/>
    <a:srgbClr val="EAEAEA"/>
    <a:srgbClr val="FBA93D"/>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1" autoAdjust="0"/>
    <p:restoredTop sz="94660"/>
  </p:normalViewPr>
  <p:slideViewPr>
    <p:cSldViewPr snapToGrid="0">
      <p:cViewPr>
        <p:scale>
          <a:sx n="93" d="100"/>
          <a:sy n="93" d="100"/>
        </p:scale>
        <p:origin x="960"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Stout" userId="S::mary_stout@wycliffeassociates.org::aa3233c2-3252-4841-9088-85efb7bdb5d2" providerId="AD" clId="Web-{9736107C-00D3-4AB9-943D-FA71CB42D14D}"/>
    <pc:docChg chg="modSld">
      <pc:chgData name="Mary Stout" userId="S::mary_stout@wycliffeassociates.org::aa3233c2-3252-4841-9088-85efb7bdb5d2" providerId="AD" clId="Web-{9736107C-00D3-4AB9-943D-FA71CB42D14D}" dt="2023-12-19T22:29:52.345" v="3" actId="20577"/>
      <pc:docMkLst>
        <pc:docMk/>
      </pc:docMkLst>
      <pc:sldChg chg="modSp">
        <pc:chgData name="Mary Stout" userId="S::mary_stout@wycliffeassociates.org::aa3233c2-3252-4841-9088-85efb7bdb5d2" providerId="AD" clId="Web-{9736107C-00D3-4AB9-943D-FA71CB42D14D}" dt="2023-12-19T22:29:52.345" v="3" actId="20577"/>
        <pc:sldMkLst>
          <pc:docMk/>
          <pc:sldMk cId="3288475216" sldId="292"/>
        </pc:sldMkLst>
      </pc:sldChg>
    </pc:docChg>
  </pc:docChgLst>
  <pc:docChgLst>
    <pc:chgData name="Deborah Shaw" userId="79bf7848-a030-4096-934a-3abbfde4984a" providerId="ADAL" clId="{3E861342-0373-404E-8197-EBB97D3C8B70}"/>
    <pc:docChg chg="modSld">
      <pc:chgData name="Deborah Shaw" userId="79bf7848-a030-4096-934a-3abbfde4984a" providerId="ADAL" clId="{3E861342-0373-404E-8197-EBB97D3C8B70}" dt="2024-08-19T20:25:10.840" v="12" actId="20577"/>
      <pc:docMkLst>
        <pc:docMk/>
      </pc:docMkLst>
      <pc:sldChg chg="modSp mod">
        <pc:chgData name="Deborah Shaw" userId="79bf7848-a030-4096-934a-3abbfde4984a" providerId="ADAL" clId="{3E861342-0373-404E-8197-EBB97D3C8B70}" dt="2024-08-19T20:24:42.021" v="8" actId="20577"/>
        <pc:sldMkLst>
          <pc:docMk/>
          <pc:sldMk cId="3601221563" sldId="258"/>
        </pc:sldMkLst>
      </pc:sldChg>
      <pc:sldChg chg="modSp mod">
        <pc:chgData name="Deborah Shaw" userId="79bf7848-a030-4096-934a-3abbfde4984a" providerId="ADAL" clId="{3E861342-0373-404E-8197-EBB97D3C8B70}" dt="2024-08-19T20:25:10.840" v="12" actId="20577"/>
        <pc:sldMkLst>
          <pc:docMk/>
          <pc:sldMk cId="2398620331" sldId="259"/>
        </pc:sldMkLst>
      </pc:sldChg>
    </pc:docChg>
  </pc:docChgLst>
  <pc:docChgLst>
    <pc:chgData name="Mary Stout" userId="S::mary_stout@wycliffeassociates.org::aa3233c2-3252-4841-9088-85efb7bdb5d2" providerId="AD" clId="Web-{6AB72086-2FEE-4522-8107-591B514EF8A1}"/>
    <pc:docChg chg="modSld">
      <pc:chgData name="Mary Stout" userId="S::mary_stout@wycliffeassociates.org::aa3233c2-3252-4841-9088-85efb7bdb5d2" providerId="AD" clId="Web-{6AB72086-2FEE-4522-8107-591B514EF8A1}" dt="2023-12-20T18:04:54.304" v="113"/>
      <pc:docMkLst>
        <pc:docMk/>
      </pc:docMkLst>
      <pc:sldChg chg="addSp delSp modSp">
        <pc:chgData name="Mary Stout" userId="S::mary_stout@wycliffeassociates.org::aa3233c2-3252-4841-9088-85efb7bdb5d2" providerId="AD" clId="Web-{6AB72086-2FEE-4522-8107-591B514EF8A1}" dt="2023-12-20T18:04:54.304" v="113"/>
        <pc:sldMkLst>
          <pc:docMk/>
          <pc:sldMk cId="2126141070" sldId="262"/>
        </pc:sldMkLst>
      </pc:sldChg>
      <pc:sldChg chg="modSp">
        <pc:chgData name="Mary Stout" userId="S::mary_stout@wycliffeassociates.org::aa3233c2-3252-4841-9088-85efb7bdb5d2" providerId="AD" clId="Web-{6AB72086-2FEE-4522-8107-591B514EF8A1}" dt="2023-12-20T18:01:06.984" v="55" actId="14100"/>
        <pc:sldMkLst>
          <pc:docMk/>
          <pc:sldMk cId="3288475216" sldId="292"/>
        </pc:sldMkLst>
      </pc:sldChg>
    </pc:docChg>
  </pc:docChgLst>
  <pc:docChgLst>
    <pc:chgData name="Deborah Shaw" userId="79bf7848-a030-4096-934a-3abbfde4984a" providerId="ADAL" clId="{41D44DE6-BC88-4856-A153-FC3B68840EC8}"/>
    <pc:docChg chg="undo custSel addSld modSld sldOrd">
      <pc:chgData name="Deborah Shaw" userId="79bf7848-a030-4096-934a-3abbfde4984a" providerId="ADAL" clId="{41D44DE6-BC88-4856-A153-FC3B68840EC8}" dt="2024-02-18T03:46:17.338" v="749" actId="6549"/>
      <pc:docMkLst>
        <pc:docMk/>
      </pc:docMkLst>
      <pc:sldChg chg="addSp delSp modSp mod">
        <pc:chgData name="Deborah Shaw" userId="79bf7848-a030-4096-934a-3abbfde4984a" providerId="ADAL" clId="{41D44DE6-BC88-4856-A153-FC3B68840EC8}" dt="2024-02-18T03:46:17.338" v="749" actId="6549"/>
        <pc:sldMkLst>
          <pc:docMk/>
          <pc:sldMk cId="1984317692" sldId="293"/>
        </pc:sldMkLst>
      </pc:sldChg>
      <pc:sldChg chg="addSp delSp modSp add mod ord">
        <pc:chgData name="Deborah Shaw" userId="79bf7848-a030-4096-934a-3abbfde4984a" providerId="ADAL" clId="{41D44DE6-BC88-4856-A153-FC3B68840EC8}" dt="2024-02-18T03:00:22.519" v="183" actId="732"/>
        <pc:sldMkLst>
          <pc:docMk/>
          <pc:sldMk cId="1675662919" sldId="302"/>
        </pc:sldMkLst>
      </pc:sldChg>
      <pc:sldChg chg="delSp modSp add mod ord">
        <pc:chgData name="Deborah Shaw" userId="79bf7848-a030-4096-934a-3abbfde4984a" providerId="ADAL" clId="{41D44DE6-BC88-4856-A153-FC3B68840EC8}" dt="2024-02-18T03:04:59.241" v="398" actId="1076"/>
        <pc:sldMkLst>
          <pc:docMk/>
          <pc:sldMk cId="3960905694" sldId="303"/>
        </pc:sldMkLst>
      </pc:sldChg>
      <pc:sldChg chg="addSp delSp modSp add mod ord">
        <pc:chgData name="Deborah Shaw" userId="79bf7848-a030-4096-934a-3abbfde4984a" providerId="ADAL" clId="{41D44DE6-BC88-4856-A153-FC3B68840EC8}" dt="2024-02-18T03:44:49.679" v="537" actId="1076"/>
        <pc:sldMkLst>
          <pc:docMk/>
          <pc:sldMk cId="238036165" sldId="304"/>
        </pc:sldMkLst>
      </pc:sldChg>
    </pc:docChg>
  </pc:docChgLst>
  <pc:docChgLst>
    <pc:chgData name="Deborah Shaw" userId="79bf7848-a030-4096-934a-3abbfde4984a" providerId="ADAL" clId="{7E9C66E4-4523-4658-B624-6802A70B7DBD}"/>
    <pc:docChg chg="modSld">
      <pc:chgData name="Deborah Shaw" userId="79bf7848-a030-4096-934a-3abbfde4984a" providerId="ADAL" clId="{7E9C66E4-4523-4658-B624-6802A70B7DBD}" dt="2024-06-17T19:20:37.101" v="2" actId="20577"/>
      <pc:docMkLst>
        <pc:docMk/>
      </pc:docMkLst>
      <pc:sldChg chg="modSp mod">
        <pc:chgData name="Deborah Shaw" userId="79bf7848-a030-4096-934a-3abbfde4984a" providerId="ADAL" clId="{7E9C66E4-4523-4658-B624-6802A70B7DBD}" dt="2024-06-17T19:20:37.101" v="2" actId="20577"/>
        <pc:sldMkLst>
          <pc:docMk/>
          <pc:sldMk cId="3709445605" sldId="264"/>
        </pc:sldMkLst>
      </pc:sldChg>
    </pc:docChg>
  </pc:docChgLst>
  <pc:docChgLst>
    <pc:chgData name="Mary Stout" userId="S::mary_stout@wycliffeassociates.org::aa3233c2-3252-4841-9088-85efb7bdb5d2" providerId="AD" clId="Web-{E257DA45-D02F-4C5B-ADAA-2FDEF128F731}"/>
    <pc:docChg chg="delSld modSld sldOrd">
      <pc:chgData name="Mary Stout" userId="S::mary_stout@wycliffeassociates.org::aa3233c2-3252-4841-9088-85efb7bdb5d2" providerId="AD" clId="Web-{E257DA45-D02F-4C5B-ADAA-2FDEF128F731}" dt="2023-12-20T20:17:05.243" v="183"/>
      <pc:docMkLst>
        <pc:docMk/>
      </pc:docMkLst>
      <pc:sldChg chg="addSp delSp modSp">
        <pc:chgData name="Mary Stout" userId="S::mary_stout@wycliffeassociates.org::aa3233c2-3252-4841-9088-85efb7bdb5d2" providerId="AD" clId="Web-{E257DA45-D02F-4C5B-ADAA-2FDEF128F731}" dt="2023-12-20T20:00:05.776" v="54" actId="20577"/>
        <pc:sldMkLst>
          <pc:docMk/>
          <pc:sldMk cId="3601221563" sldId="258"/>
        </pc:sldMkLst>
      </pc:sldChg>
      <pc:sldChg chg="addSp delSp modSp">
        <pc:chgData name="Mary Stout" userId="S::mary_stout@wycliffeassociates.org::aa3233c2-3252-4841-9088-85efb7bdb5d2" providerId="AD" clId="Web-{E257DA45-D02F-4C5B-ADAA-2FDEF128F731}" dt="2023-12-20T20:02:43.970" v="85" actId="20577"/>
        <pc:sldMkLst>
          <pc:docMk/>
          <pc:sldMk cId="2398620331" sldId="259"/>
        </pc:sldMkLst>
      </pc:sldChg>
      <pc:sldChg chg="addSp delSp modSp ord">
        <pc:chgData name="Mary Stout" userId="S::mary_stout@wycliffeassociates.org::aa3233c2-3252-4841-9088-85efb7bdb5d2" providerId="AD" clId="Web-{E257DA45-D02F-4C5B-ADAA-2FDEF128F731}" dt="2023-12-20T20:07:02.277" v="118" actId="1076"/>
        <pc:sldMkLst>
          <pc:docMk/>
          <pc:sldMk cId="1580731187" sldId="261"/>
        </pc:sldMkLst>
      </pc:sldChg>
      <pc:sldChg chg="addSp delSp modSp">
        <pc:chgData name="Mary Stout" userId="S::mary_stout@wycliffeassociates.org::aa3233c2-3252-4841-9088-85efb7bdb5d2" providerId="AD" clId="Web-{E257DA45-D02F-4C5B-ADAA-2FDEF128F731}" dt="2023-12-20T20:12:25.790" v="182" actId="1076"/>
        <pc:sldMkLst>
          <pc:docMk/>
          <pc:sldMk cId="2126141070" sldId="262"/>
        </pc:sldMkLst>
      </pc:sldChg>
      <pc:sldChg chg="addSp delSp modSp">
        <pc:chgData name="Mary Stout" userId="S::mary_stout@wycliffeassociates.org::aa3233c2-3252-4841-9088-85efb7bdb5d2" providerId="AD" clId="Web-{E257DA45-D02F-4C5B-ADAA-2FDEF128F731}" dt="2023-12-20T20:09:25.626" v="149" actId="20577"/>
        <pc:sldMkLst>
          <pc:docMk/>
          <pc:sldMk cId="1865953998" sldId="289"/>
        </pc:sldMkLst>
      </pc:sldChg>
      <pc:sldChg chg="modSp del">
        <pc:chgData name="Mary Stout" userId="S::mary_stout@wycliffeassociates.org::aa3233c2-3252-4841-9088-85efb7bdb5d2" providerId="AD" clId="Web-{E257DA45-D02F-4C5B-ADAA-2FDEF128F731}" dt="2023-12-20T20:17:05.243" v="183"/>
        <pc:sldMkLst>
          <pc:docMk/>
          <pc:sldMk cId="3288475216" sldId="292"/>
        </pc:sldMkLst>
      </pc:sldChg>
      <pc:sldChg chg="delSp modSp">
        <pc:chgData name="Mary Stout" userId="S::mary_stout@wycliffeassociates.org::aa3233c2-3252-4841-9088-85efb7bdb5d2" providerId="AD" clId="Web-{E257DA45-D02F-4C5B-ADAA-2FDEF128F731}" dt="2023-12-20T19:46:59.870" v="14" actId="20577"/>
        <pc:sldMkLst>
          <pc:docMk/>
          <pc:sldMk cId="999270409" sldId="296"/>
        </pc:sldMkLst>
      </pc:sldChg>
    </pc:docChg>
  </pc:docChgLst>
  <pc:docChgLst>
    <pc:chgData name="Deborah Shaw" userId="79bf7848-a030-4096-934a-3abbfde4984a" providerId="ADAL" clId="{D350342C-F7F7-4813-B143-3998B9E6D024}"/>
    <pc:docChg chg="delSld">
      <pc:chgData name="Deborah Shaw" userId="79bf7848-a030-4096-934a-3abbfde4984a" providerId="ADAL" clId="{D350342C-F7F7-4813-B143-3998B9E6D024}" dt="2023-09-15T21:24:24.380" v="2" actId="2696"/>
      <pc:docMkLst>
        <pc:docMk/>
      </pc:docMkLst>
      <pc:sldChg chg="del">
        <pc:chgData name="Deborah Shaw" userId="79bf7848-a030-4096-934a-3abbfde4984a" providerId="ADAL" clId="{D350342C-F7F7-4813-B143-3998B9E6D024}" dt="2023-09-15T21:19:40.550" v="1" actId="2696"/>
        <pc:sldMkLst>
          <pc:docMk/>
          <pc:sldMk cId="3724839572" sldId="257"/>
        </pc:sldMkLst>
      </pc:sldChg>
      <pc:sldChg chg="del">
        <pc:chgData name="Deborah Shaw" userId="79bf7848-a030-4096-934a-3abbfde4984a" providerId="ADAL" clId="{D350342C-F7F7-4813-B143-3998B9E6D024}" dt="2023-09-15T21:19:01.714" v="0" actId="2696"/>
        <pc:sldMkLst>
          <pc:docMk/>
          <pc:sldMk cId="2126766571" sldId="260"/>
        </pc:sldMkLst>
      </pc:sldChg>
      <pc:sldChg chg="del">
        <pc:chgData name="Deborah Shaw" userId="79bf7848-a030-4096-934a-3abbfde4984a" providerId="ADAL" clId="{D350342C-F7F7-4813-B143-3998B9E6D024}" dt="2023-09-15T21:24:24.380" v="2" actId="2696"/>
        <pc:sldMkLst>
          <pc:docMk/>
          <pc:sldMk cId="3072800876" sldId="280"/>
        </pc:sldMkLst>
      </pc:sldChg>
    </pc:docChg>
  </pc:docChgLst>
  <pc:docChgLst>
    <pc:chgData name="Deborah Shaw" userId="S::deborah_shaw@wycliffeassociates.org::79bf7848-a030-4096-934a-3abbfde4984a" providerId="AD" clId="Web-{B3CA9BE4-6F30-F8E5-2C38-518BBAA4A221}"/>
    <pc:docChg chg="sldOrd">
      <pc:chgData name="Deborah Shaw" userId="S::deborah_shaw@wycliffeassociates.org::79bf7848-a030-4096-934a-3abbfde4984a" providerId="AD" clId="Web-{B3CA9BE4-6F30-F8E5-2C38-518BBAA4A221}" dt="2023-12-26T19:47:57.387" v="0"/>
      <pc:docMkLst>
        <pc:docMk/>
      </pc:docMkLst>
      <pc:sldChg chg="ord">
        <pc:chgData name="Deborah Shaw" userId="S::deborah_shaw@wycliffeassociates.org::79bf7848-a030-4096-934a-3abbfde4984a" providerId="AD" clId="Web-{B3CA9BE4-6F30-F8E5-2C38-518BBAA4A221}" dt="2023-12-26T19:47:57.387" v="0"/>
        <pc:sldMkLst>
          <pc:docMk/>
          <pc:sldMk cId="1580731187" sldId="261"/>
        </pc:sldMkLst>
      </pc:sldChg>
    </pc:docChg>
  </pc:docChgLst>
  <pc:docChgLst>
    <pc:chgData name="Deborah Shaw" userId="S::deborah_shaw@wycliffeassociates.org::79bf7848-a030-4096-934a-3abbfde4984a" providerId="AD" clId="Web-{E82679BF-7080-7EDD-88C1-AD896C1E4553}"/>
    <pc:docChg chg="addSld modSld">
      <pc:chgData name="Deborah Shaw" userId="S::deborah_shaw@wycliffeassociates.org::79bf7848-a030-4096-934a-3abbfde4984a" providerId="AD" clId="Web-{E82679BF-7080-7EDD-88C1-AD896C1E4553}" dt="2023-12-19T05:27:03.378" v="67"/>
      <pc:docMkLst>
        <pc:docMk/>
      </pc:docMkLst>
      <pc:sldChg chg="delSp modSp delAnim">
        <pc:chgData name="Deborah Shaw" userId="S::deborah_shaw@wycliffeassociates.org::79bf7848-a030-4096-934a-3abbfde4984a" providerId="AD" clId="Web-{E82679BF-7080-7EDD-88C1-AD896C1E4553}" dt="2023-12-19T05:26:10.642" v="65"/>
        <pc:sldMkLst>
          <pc:docMk/>
          <pc:sldMk cId="1281747092" sldId="285"/>
        </pc:sldMkLst>
      </pc:sldChg>
      <pc:sldChg chg="delAnim">
        <pc:chgData name="Deborah Shaw" userId="S::deborah_shaw@wycliffeassociates.org::79bf7848-a030-4096-934a-3abbfde4984a" providerId="AD" clId="Web-{E82679BF-7080-7EDD-88C1-AD896C1E4553}" dt="2023-12-19T05:26:32.361" v="66"/>
        <pc:sldMkLst>
          <pc:docMk/>
          <pc:sldMk cId="150467122" sldId="290"/>
        </pc:sldMkLst>
      </pc:sldChg>
      <pc:sldChg chg="addSp new">
        <pc:chgData name="Deborah Shaw" userId="S::deborah_shaw@wycliffeassociates.org::79bf7848-a030-4096-934a-3abbfde4984a" providerId="AD" clId="Web-{E82679BF-7080-7EDD-88C1-AD896C1E4553}" dt="2023-12-19T05:22:35.850" v="2"/>
        <pc:sldMkLst>
          <pc:docMk/>
          <pc:sldMk cId="999270409" sldId="296"/>
        </pc:sldMkLst>
      </pc:sldChg>
      <pc:sldChg chg="add">
        <pc:chgData name="Deborah Shaw" userId="S::deborah_shaw@wycliffeassociates.org::79bf7848-a030-4096-934a-3abbfde4984a" providerId="AD" clId="Web-{E82679BF-7080-7EDD-88C1-AD896C1E4553}" dt="2023-12-19T05:27:03.378" v="67"/>
        <pc:sldMkLst>
          <pc:docMk/>
          <pc:sldMk cId="3629754069" sldId="300"/>
        </pc:sldMkLst>
      </pc:sldChg>
    </pc:docChg>
  </pc:docChgLst>
  <pc:docChgLst>
    <pc:chgData name="Deborah Shaw" userId="79bf7848-a030-4096-934a-3abbfde4984a" providerId="ADAL" clId="{86EBEB06-7C64-4B73-BE14-AC5748FE6840}"/>
    <pc:docChg chg="undo custSel modSld">
      <pc:chgData name="Deborah Shaw" userId="79bf7848-a030-4096-934a-3abbfde4984a" providerId="ADAL" clId="{86EBEB06-7C64-4B73-BE14-AC5748FE6840}" dt="2024-10-16T15:43:57.029" v="124" actId="14100"/>
      <pc:docMkLst>
        <pc:docMk/>
      </pc:docMkLst>
      <pc:sldChg chg="addSp modSp mod">
        <pc:chgData name="Deborah Shaw" userId="79bf7848-a030-4096-934a-3abbfde4984a" providerId="ADAL" clId="{86EBEB06-7C64-4B73-BE14-AC5748FE6840}" dt="2024-10-16T15:43:57.029" v="124" actId="14100"/>
        <pc:sldMkLst>
          <pc:docMk/>
          <pc:sldMk cId="3709445605" sldId="264"/>
        </pc:sldMkLst>
      </pc:sldChg>
    </pc:docChg>
  </pc:docChgLst>
  <pc:docChgLst>
    <pc:chgData name="Deborah Shaw" userId="S::deborah_shaw@wycliffeassociates.org::79bf7848-a030-4096-934a-3abbfde4984a" providerId="AD" clId="Web-{1F406D62-6EFC-2415-66AD-48D69D990C3D}"/>
    <pc:docChg chg="addSld modSld">
      <pc:chgData name="Deborah Shaw" userId="S::deborah_shaw@wycliffeassociates.org::79bf7848-a030-4096-934a-3abbfde4984a" providerId="AD" clId="Web-{1F406D62-6EFC-2415-66AD-48D69D990C3D}" dt="2023-12-19T15:22:20.393" v="5"/>
      <pc:docMkLst>
        <pc:docMk/>
      </pc:docMkLst>
      <pc:sldChg chg="add delAnim">
        <pc:chgData name="Deborah Shaw" userId="S::deborah_shaw@wycliffeassociates.org::79bf7848-a030-4096-934a-3abbfde4984a" providerId="AD" clId="Web-{1F406D62-6EFC-2415-66AD-48D69D990C3D}" dt="2023-12-19T15:22:20.393" v="5"/>
        <pc:sldMkLst>
          <pc:docMk/>
          <pc:sldMk cId="3288475216" sldId="292"/>
        </pc:sldMkLst>
      </pc:sldChg>
    </pc:docChg>
  </pc:docChgLst>
  <pc:docChgLst>
    <pc:chgData name="Deborah Shaw" userId="S::deborah_shaw@wycliffeassociates.org::79bf7848-a030-4096-934a-3abbfde4984a" providerId="AD" clId="Web-{EB9AF60C-B75A-AE8E-1177-82EC48E455C3}"/>
    <pc:docChg chg="addSld sldOrd">
      <pc:chgData name="Deborah Shaw" userId="S::deborah_shaw@wycliffeassociates.org::79bf7848-a030-4096-934a-3abbfde4984a" providerId="AD" clId="Web-{EB9AF60C-B75A-AE8E-1177-82EC48E455C3}" dt="2023-12-17T22:12:48.254" v="1"/>
      <pc:docMkLst>
        <pc:docMk/>
      </pc:docMkLst>
      <pc:sldChg chg="add ord">
        <pc:chgData name="Deborah Shaw" userId="S::deborah_shaw@wycliffeassociates.org::79bf7848-a030-4096-934a-3abbfde4984a" providerId="AD" clId="Web-{EB9AF60C-B75A-AE8E-1177-82EC48E455C3}" dt="2023-12-17T22:12:48.254" v="1"/>
        <pc:sldMkLst>
          <pc:docMk/>
          <pc:sldMk cId="3829610916" sldId="295"/>
        </pc:sldMkLst>
      </pc:sldChg>
    </pc:docChg>
  </pc:docChgLst>
  <pc:docChgLst>
    <pc:chgData name="Mary Stout" userId="S::mary_stout@wycliffeassociates.org::aa3233c2-3252-4841-9088-85efb7bdb5d2" providerId="AD" clId="Web-{20E40D5A-17CA-4560-99F4-7B7B73185974}"/>
    <pc:docChg chg="delSld modSld">
      <pc:chgData name="Mary Stout" userId="S::mary_stout@wycliffeassociates.org::aa3233c2-3252-4841-9088-85efb7bdb5d2" providerId="AD" clId="Web-{20E40D5A-17CA-4560-99F4-7B7B73185974}" dt="2023-12-18T23:47:14.058" v="6"/>
      <pc:docMkLst>
        <pc:docMk/>
      </pc:docMkLst>
      <pc:sldChg chg="delSp modSp del delAnim">
        <pc:chgData name="Mary Stout" userId="S::mary_stout@wycliffeassociates.org::aa3233c2-3252-4841-9088-85efb7bdb5d2" providerId="AD" clId="Web-{20E40D5A-17CA-4560-99F4-7B7B73185974}" dt="2023-12-18T23:47:14.058" v="6"/>
        <pc:sldMkLst>
          <pc:docMk/>
          <pc:sldMk cId="3288475216" sldId="292"/>
        </pc:sldMkLst>
      </pc:sldChg>
    </pc:docChg>
  </pc:docChgLst>
  <pc:docChgLst>
    <pc:chgData name="Deborah Shaw" userId="79bf7848-a030-4096-934a-3abbfde4984a" providerId="ADAL" clId="{7FD4AF0A-F7E9-4CE7-B877-2BB04B5D4DA7}"/>
    <pc:docChg chg="custSel addSld delSld modSld">
      <pc:chgData name="Deborah Shaw" userId="79bf7848-a030-4096-934a-3abbfde4984a" providerId="ADAL" clId="{7FD4AF0A-F7E9-4CE7-B877-2BB04B5D4DA7}" dt="2023-12-26T12:27:44.261" v="149" actId="20577"/>
      <pc:docMkLst>
        <pc:docMk/>
      </pc:docMkLst>
      <pc:sldChg chg="addSp delSp modSp mod">
        <pc:chgData name="Deborah Shaw" userId="79bf7848-a030-4096-934a-3abbfde4984a" providerId="ADAL" clId="{7FD4AF0A-F7E9-4CE7-B877-2BB04B5D4DA7}" dt="2023-12-26T12:27:23.068" v="148" actId="14100"/>
        <pc:sldMkLst>
          <pc:docMk/>
          <pc:sldMk cId="3601221563" sldId="258"/>
        </pc:sldMkLst>
      </pc:sldChg>
      <pc:sldChg chg="modSp mod">
        <pc:chgData name="Deborah Shaw" userId="79bf7848-a030-4096-934a-3abbfde4984a" providerId="ADAL" clId="{7FD4AF0A-F7E9-4CE7-B877-2BB04B5D4DA7}" dt="2023-12-26T12:25:04.157" v="16" actId="14100"/>
        <pc:sldMkLst>
          <pc:docMk/>
          <pc:sldMk cId="2398620331" sldId="259"/>
        </pc:sldMkLst>
      </pc:sldChg>
      <pc:sldChg chg="delSp modSp del mod">
        <pc:chgData name="Deborah Shaw" userId="79bf7848-a030-4096-934a-3abbfde4984a" providerId="ADAL" clId="{7FD4AF0A-F7E9-4CE7-B877-2BB04B5D4DA7}" dt="2023-12-26T12:24:27.262" v="13" actId="2696"/>
        <pc:sldMkLst>
          <pc:docMk/>
          <pc:sldMk cId="2126766571" sldId="260"/>
        </pc:sldMkLst>
      </pc:sldChg>
      <pc:sldChg chg="modSp mod">
        <pc:chgData name="Deborah Shaw" userId="79bf7848-a030-4096-934a-3abbfde4984a" providerId="ADAL" clId="{7FD4AF0A-F7E9-4CE7-B877-2BB04B5D4DA7}" dt="2023-12-26T12:25:19.589" v="25" actId="20577"/>
        <pc:sldMkLst>
          <pc:docMk/>
          <pc:sldMk cId="1865953998" sldId="289"/>
        </pc:sldMkLst>
      </pc:sldChg>
      <pc:sldChg chg="del">
        <pc:chgData name="Deborah Shaw" userId="79bf7848-a030-4096-934a-3abbfde4984a" providerId="ADAL" clId="{7FD4AF0A-F7E9-4CE7-B877-2BB04B5D4DA7}" dt="2023-12-26T12:21:57.001" v="0" actId="2696"/>
        <pc:sldMkLst>
          <pc:docMk/>
          <pc:sldMk cId="3829610916" sldId="295"/>
        </pc:sldMkLst>
      </pc:sldChg>
      <pc:sldChg chg="modSp mod">
        <pc:chgData name="Deborah Shaw" userId="79bf7848-a030-4096-934a-3abbfde4984a" providerId="ADAL" clId="{7FD4AF0A-F7E9-4CE7-B877-2BB04B5D4DA7}" dt="2023-12-26T12:27:44.261" v="149" actId="20577"/>
        <pc:sldMkLst>
          <pc:docMk/>
          <pc:sldMk cId="999270409" sldId="296"/>
        </pc:sldMkLst>
      </pc:sldChg>
      <pc:sldChg chg="modSp mod">
        <pc:chgData name="Deborah Shaw" userId="79bf7848-a030-4096-934a-3abbfde4984a" providerId="ADAL" clId="{7FD4AF0A-F7E9-4CE7-B877-2BB04B5D4DA7}" dt="2023-12-26T12:23:18.581" v="12" actId="255"/>
        <pc:sldMkLst>
          <pc:docMk/>
          <pc:sldMk cId="3629754069" sldId="300"/>
        </pc:sldMkLst>
      </pc:sldChg>
      <pc:sldChg chg="modSp add mod">
        <pc:chgData name="Deborah Shaw" userId="79bf7848-a030-4096-934a-3abbfde4984a" providerId="ADAL" clId="{7FD4AF0A-F7E9-4CE7-B877-2BB04B5D4DA7}" dt="2023-12-26T12:25:56.047" v="27" actId="1076"/>
        <pc:sldMkLst>
          <pc:docMk/>
          <pc:sldMk cId="2059936242" sldId="301"/>
        </pc:sldMkLst>
      </pc:sldChg>
    </pc:docChg>
  </pc:docChgLst>
  <pc:docChgLst>
    <pc:chgData name="Deborah Shaw" userId="79bf7848-a030-4096-934a-3abbfde4984a" providerId="ADAL" clId="{16112648-E305-4C8B-AD27-0B34A1B487A8}"/>
    <pc:docChg chg="delSld modSld sldOrd">
      <pc:chgData name="Deborah Shaw" userId="79bf7848-a030-4096-934a-3abbfde4984a" providerId="ADAL" clId="{16112648-E305-4C8B-AD27-0B34A1B487A8}" dt="2023-10-26T07:45:24.487" v="16" actId="2696"/>
      <pc:docMkLst>
        <pc:docMk/>
      </pc:docMkLst>
      <pc:sldChg chg="ord">
        <pc:chgData name="Deborah Shaw" userId="79bf7848-a030-4096-934a-3abbfde4984a" providerId="ADAL" clId="{16112648-E305-4C8B-AD27-0B34A1B487A8}" dt="2023-10-26T07:40:06.401" v="3"/>
        <pc:sldMkLst>
          <pc:docMk/>
          <pc:sldMk cId="3601221563" sldId="258"/>
        </pc:sldMkLst>
      </pc:sldChg>
      <pc:sldChg chg="ord">
        <pc:chgData name="Deborah Shaw" userId="79bf7848-a030-4096-934a-3abbfde4984a" providerId="ADAL" clId="{16112648-E305-4C8B-AD27-0B34A1B487A8}" dt="2023-10-26T07:40:13.612" v="5"/>
        <pc:sldMkLst>
          <pc:docMk/>
          <pc:sldMk cId="2398620331" sldId="259"/>
        </pc:sldMkLst>
      </pc:sldChg>
      <pc:sldChg chg="ord">
        <pc:chgData name="Deborah Shaw" userId="79bf7848-a030-4096-934a-3abbfde4984a" providerId="ADAL" clId="{16112648-E305-4C8B-AD27-0B34A1B487A8}" dt="2023-10-26T07:40:18.945" v="9"/>
        <pc:sldMkLst>
          <pc:docMk/>
          <pc:sldMk cId="1580731187" sldId="261"/>
        </pc:sldMkLst>
      </pc:sldChg>
      <pc:sldChg chg="ord">
        <pc:chgData name="Deborah Shaw" userId="79bf7848-a030-4096-934a-3abbfde4984a" providerId="ADAL" clId="{16112648-E305-4C8B-AD27-0B34A1B487A8}" dt="2023-10-26T07:40:22.749" v="11"/>
        <pc:sldMkLst>
          <pc:docMk/>
          <pc:sldMk cId="2126141070" sldId="262"/>
        </pc:sldMkLst>
      </pc:sldChg>
      <pc:sldChg chg="del">
        <pc:chgData name="Deborah Shaw" userId="79bf7848-a030-4096-934a-3abbfde4984a" providerId="ADAL" clId="{16112648-E305-4C8B-AD27-0B34A1B487A8}" dt="2023-10-26T07:45:24.487" v="16" actId="2696"/>
        <pc:sldMkLst>
          <pc:docMk/>
          <pc:sldMk cId="2882483605" sldId="268"/>
        </pc:sldMkLst>
      </pc:sldChg>
      <pc:sldChg chg="ord">
        <pc:chgData name="Deborah Shaw" userId="79bf7848-a030-4096-934a-3abbfde4984a" providerId="ADAL" clId="{16112648-E305-4C8B-AD27-0B34A1B487A8}" dt="2023-10-26T07:37:53.550" v="1"/>
        <pc:sldMkLst>
          <pc:docMk/>
          <pc:sldMk cId="1281747092" sldId="285"/>
        </pc:sldMkLst>
      </pc:sldChg>
      <pc:sldChg chg="ord">
        <pc:chgData name="Deborah Shaw" userId="79bf7848-a030-4096-934a-3abbfde4984a" providerId="ADAL" clId="{16112648-E305-4C8B-AD27-0B34A1B487A8}" dt="2023-10-26T07:40:16.597" v="7"/>
        <pc:sldMkLst>
          <pc:docMk/>
          <pc:sldMk cId="1865953998" sldId="289"/>
        </pc:sldMkLst>
      </pc:sldChg>
      <pc:sldChg chg="ord">
        <pc:chgData name="Deborah Shaw" userId="79bf7848-a030-4096-934a-3abbfde4984a" providerId="ADAL" clId="{16112648-E305-4C8B-AD27-0B34A1B487A8}" dt="2023-10-26T07:42:30.714" v="15"/>
        <pc:sldMkLst>
          <pc:docMk/>
          <pc:sldMk cId="150467122" sldId="290"/>
        </pc:sldMkLst>
      </pc:sldChg>
      <pc:sldChg chg="del">
        <pc:chgData name="Deborah Shaw" userId="79bf7848-a030-4096-934a-3abbfde4984a" providerId="ADAL" clId="{16112648-E305-4C8B-AD27-0B34A1B487A8}" dt="2023-10-26T07:45:24.487" v="16" actId="2696"/>
        <pc:sldMkLst>
          <pc:docMk/>
          <pc:sldMk cId="748616888" sldId="291"/>
        </pc:sldMkLst>
      </pc:sldChg>
      <pc:sldChg chg="ord">
        <pc:chgData name="Deborah Shaw" userId="79bf7848-a030-4096-934a-3abbfde4984a" providerId="ADAL" clId="{16112648-E305-4C8B-AD27-0B34A1B487A8}" dt="2023-10-26T07:41:52.232" v="13"/>
        <pc:sldMkLst>
          <pc:docMk/>
          <pc:sldMk cId="3288475216" sldId="292"/>
        </pc:sldMkLst>
      </pc:sldChg>
      <pc:sldChg chg="del">
        <pc:chgData name="Deborah Shaw" userId="79bf7848-a030-4096-934a-3abbfde4984a" providerId="ADAL" clId="{16112648-E305-4C8B-AD27-0B34A1B487A8}" dt="2023-10-26T07:45:24.487" v="16" actId="2696"/>
        <pc:sldMkLst>
          <pc:docMk/>
          <pc:sldMk cId="93862209" sldId="294"/>
        </pc:sldMkLst>
      </pc:sldChg>
      <pc:sldChg chg="del">
        <pc:chgData name="Deborah Shaw" userId="79bf7848-a030-4096-934a-3abbfde4984a" providerId="ADAL" clId="{16112648-E305-4C8B-AD27-0B34A1B487A8}" dt="2023-10-26T07:45:24.487" v="16" actId="2696"/>
        <pc:sldMkLst>
          <pc:docMk/>
          <pc:sldMk cId="2328915040" sldId="295"/>
        </pc:sldMkLst>
      </pc:sldChg>
    </pc:docChg>
  </pc:docChgLst>
  <pc:docChgLst>
    <pc:chgData name="Deborah Shaw" userId="79bf7848-a030-4096-934a-3abbfde4984a" providerId="ADAL" clId="{8DE9E9FB-001C-4B84-83DE-E1F7ABB9FAA3}"/>
    <pc:docChg chg="undo custSel addSld delSld modSld">
      <pc:chgData name="Deborah Shaw" userId="79bf7848-a030-4096-934a-3abbfde4984a" providerId="ADAL" clId="{8DE9E9FB-001C-4B84-83DE-E1F7ABB9FAA3}" dt="2025-10-14T22:16:18.104" v="286" actId="14100"/>
      <pc:docMkLst>
        <pc:docMk/>
      </pc:docMkLst>
      <pc:sldChg chg="modSp mod">
        <pc:chgData name="Deborah Shaw" userId="79bf7848-a030-4096-934a-3abbfde4984a" providerId="ADAL" clId="{8DE9E9FB-001C-4B84-83DE-E1F7ABB9FAA3}" dt="2025-09-16T17:30:40.842" v="148" actId="20577"/>
        <pc:sldMkLst>
          <pc:docMk/>
          <pc:sldMk cId="2398620331" sldId="259"/>
        </pc:sldMkLst>
        <pc:spChg chg="mod">
          <ac:chgData name="Deborah Shaw" userId="79bf7848-a030-4096-934a-3abbfde4984a" providerId="ADAL" clId="{8DE9E9FB-001C-4B84-83DE-E1F7ABB9FAA3}" dt="2025-09-16T17:30:40.842" v="148" actId="20577"/>
          <ac:spMkLst>
            <pc:docMk/>
            <pc:sldMk cId="2398620331" sldId="259"/>
            <ac:spMk id="4" creationId="{42514CE8-F5A0-2BC3-479B-2DB5AD2BEA06}"/>
          </ac:spMkLst>
        </pc:spChg>
      </pc:sldChg>
      <pc:sldChg chg="modSp mod">
        <pc:chgData name="Deborah Shaw" userId="79bf7848-a030-4096-934a-3abbfde4984a" providerId="ADAL" clId="{8DE9E9FB-001C-4B84-83DE-E1F7ABB9FAA3}" dt="2025-09-16T17:32:38.242" v="230" actId="1076"/>
        <pc:sldMkLst>
          <pc:docMk/>
          <pc:sldMk cId="1580731187" sldId="261"/>
        </pc:sldMkLst>
        <pc:spChg chg="mod">
          <ac:chgData name="Deborah Shaw" userId="79bf7848-a030-4096-934a-3abbfde4984a" providerId="ADAL" clId="{8DE9E9FB-001C-4B84-83DE-E1F7ABB9FAA3}" dt="2025-09-16T17:32:38.242" v="230" actId="1076"/>
          <ac:spMkLst>
            <pc:docMk/>
            <pc:sldMk cId="1580731187" sldId="261"/>
            <ac:spMk id="4" creationId="{DCD7DB5D-4820-F148-E413-709A500289A7}"/>
          </ac:spMkLst>
        </pc:spChg>
        <pc:picChg chg="mod">
          <ac:chgData name="Deborah Shaw" userId="79bf7848-a030-4096-934a-3abbfde4984a" providerId="ADAL" clId="{8DE9E9FB-001C-4B84-83DE-E1F7ABB9FAA3}" dt="2025-09-16T17:32:34.536" v="229" actId="1076"/>
          <ac:picMkLst>
            <pc:docMk/>
            <pc:sldMk cId="1580731187" sldId="261"/>
            <ac:picMk id="5" creationId="{D1B832E2-4847-491F-8533-974BFAFC8CAF}"/>
          </ac:picMkLst>
        </pc:picChg>
      </pc:sldChg>
      <pc:sldChg chg="modSp mod">
        <pc:chgData name="Deborah Shaw" userId="79bf7848-a030-4096-934a-3abbfde4984a" providerId="ADAL" clId="{8DE9E9FB-001C-4B84-83DE-E1F7ABB9FAA3}" dt="2025-09-16T17:34:19.988" v="267" actId="1076"/>
        <pc:sldMkLst>
          <pc:docMk/>
          <pc:sldMk cId="2126141070" sldId="262"/>
        </pc:sldMkLst>
        <pc:spChg chg="mod">
          <ac:chgData name="Deborah Shaw" userId="79bf7848-a030-4096-934a-3abbfde4984a" providerId="ADAL" clId="{8DE9E9FB-001C-4B84-83DE-E1F7ABB9FAA3}" dt="2025-09-16T17:34:14.855" v="266" actId="6549"/>
          <ac:spMkLst>
            <pc:docMk/>
            <pc:sldMk cId="2126141070" sldId="262"/>
            <ac:spMk id="4" creationId="{38935751-FD32-12C5-D4D9-11A8FC7B4F10}"/>
          </ac:spMkLst>
        </pc:spChg>
        <pc:picChg chg="mod">
          <ac:chgData name="Deborah Shaw" userId="79bf7848-a030-4096-934a-3abbfde4984a" providerId="ADAL" clId="{8DE9E9FB-001C-4B84-83DE-E1F7ABB9FAA3}" dt="2025-09-16T17:34:19.988" v="267" actId="1076"/>
          <ac:picMkLst>
            <pc:docMk/>
            <pc:sldMk cId="2126141070" sldId="262"/>
            <ac:picMk id="5" creationId="{4CADEF90-31F2-4E88-BFBF-6256B7629A04}"/>
          </ac:picMkLst>
        </pc:picChg>
      </pc:sldChg>
      <pc:sldChg chg="modSp mod">
        <pc:chgData name="Deborah Shaw" userId="79bf7848-a030-4096-934a-3abbfde4984a" providerId="ADAL" clId="{8DE9E9FB-001C-4B84-83DE-E1F7ABB9FAA3}" dt="2025-09-16T17:31:28.775" v="195" actId="6549"/>
        <pc:sldMkLst>
          <pc:docMk/>
          <pc:sldMk cId="1865953998" sldId="289"/>
        </pc:sldMkLst>
        <pc:spChg chg="mod">
          <ac:chgData name="Deborah Shaw" userId="79bf7848-a030-4096-934a-3abbfde4984a" providerId="ADAL" clId="{8DE9E9FB-001C-4B84-83DE-E1F7ABB9FAA3}" dt="2025-09-16T17:31:28.775" v="195" actId="6549"/>
          <ac:spMkLst>
            <pc:docMk/>
            <pc:sldMk cId="1865953998" sldId="289"/>
            <ac:spMk id="4" creationId="{FCEA1BAB-977A-23B2-F565-D2E8132DA3DF}"/>
          </ac:spMkLst>
        </pc:spChg>
      </pc:sldChg>
      <pc:sldChg chg="modSp mod">
        <pc:chgData name="Deborah Shaw" userId="79bf7848-a030-4096-934a-3abbfde4984a" providerId="ADAL" clId="{8DE9E9FB-001C-4B84-83DE-E1F7ABB9FAA3}" dt="2025-09-16T16:23:09.101" v="39" actId="1076"/>
        <pc:sldMkLst>
          <pc:docMk/>
          <pc:sldMk cId="1984317692" sldId="293"/>
        </pc:sldMkLst>
        <pc:grpChg chg="mod">
          <ac:chgData name="Deborah Shaw" userId="79bf7848-a030-4096-934a-3abbfde4984a" providerId="ADAL" clId="{8DE9E9FB-001C-4B84-83DE-E1F7ABB9FAA3}" dt="2025-09-16T16:23:09.101" v="39" actId="1076"/>
          <ac:grpSpMkLst>
            <pc:docMk/>
            <pc:sldMk cId="1984317692" sldId="293"/>
            <ac:grpSpMk id="17" creationId="{1A8975A1-01CB-42FA-81AF-C268E7371490}"/>
          </ac:grpSpMkLst>
        </pc:grpChg>
      </pc:sldChg>
      <pc:sldChg chg="modSp mod">
        <pc:chgData name="Deborah Shaw" userId="79bf7848-a030-4096-934a-3abbfde4984a" providerId="ADAL" clId="{8DE9E9FB-001C-4B84-83DE-E1F7ABB9FAA3}" dt="2025-09-16T17:27:10.630" v="49" actId="122"/>
        <pc:sldMkLst>
          <pc:docMk/>
          <pc:sldMk cId="999270409" sldId="296"/>
        </pc:sldMkLst>
        <pc:spChg chg="mod">
          <ac:chgData name="Deborah Shaw" userId="79bf7848-a030-4096-934a-3abbfde4984a" providerId="ADAL" clId="{8DE9E9FB-001C-4B84-83DE-E1F7ABB9FAA3}" dt="2025-09-16T17:27:10.630" v="49" actId="122"/>
          <ac:spMkLst>
            <pc:docMk/>
            <pc:sldMk cId="999270409" sldId="296"/>
            <ac:spMk id="3" creationId="{98330AF1-943A-A145-746D-E86C66488E08}"/>
          </ac:spMkLst>
        </pc:spChg>
      </pc:sldChg>
      <pc:sldChg chg="modSp mod">
        <pc:chgData name="Deborah Shaw" userId="79bf7848-a030-4096-934a-3abbfde4984a" providerId="ADAL" clId="{8DE9E9FB-001C-4B84-83DE-E1F7ABB9FAA3}" dt="2025-10-14T22:16:18.104" v="286" actId="14100"/>
        <pc:sldMkLst>
          <pc:docMk/>
          <pc:sldMk cId="3629754069" sldId="300"/>
        </pc:sldMkLst>
        <pc:spChg chg="mod">
          <ac:chgData name="Deborah Shaw" userId="79bf7848-a030-4096-934a-3abbfde4984a" providerId="ADAL" clId="{8DE9E9FB-001C-4B84-83DE-E1F7ABB9FAA3}" dt="2025-09-16T17:18:51.397" v="44" actId="20577"/>
          <ac:spMkLst>
            <pc:docMk/>
            <pc:sldMk cId="3629754069" sldId="300"/>
            <ac:spMk id="3" creationId="{117E80A5-0A88-072D-D373-1B79DB1B2DCA}"/>
          </ac:spMkLst>
        </pc:spChg>
        <pc:picChg chg="mod modCrop">
          <ac:chgData name="Deborah Shaw" userId="79bf7848-a030-4096-934a-3abbfde4984a" providerId="ADAL" clId="{8DE9E9FB-001C-4B84-83DE-E1F7ABB9FAA3}" dt="2025-10-14T22:16:18.104" v="286" actId="14100"/>
          <ac:picMkLst>
            <pc:docMk/>
            <pc:sldMk cId="3629754069" sldId="300"/>
            <ac:picMk id="6" creationId="{4B1342BB-B465-1A3D-28BC-F5045ABD0A0E}"/>
          </ac:picMkLst>
        </pc:picChg>
      </pc:sldChg>
      <pc:sldChg chg="modSp mod">
        <pc:chgData name="Deborah Shaw" userId="79bf7848-a030-4096-934a-3abbfde4984a" providerId="ADAL" clId="{8DE9E9FB-001C-4B84-83DE-E1F7ABB9FAA3}" dt="2025-09-16T17:29:35.233" v="104" actId="20577"/>
        <pc:sldMkLst>
          <pc:docMk/>
          <pc:sldMk cId="2059936242" sldId="301"/>
        </pc:sldMkLst>
        <pc:spChg chg="mod">
          <ac:chgData name="Deborah Shaw" userId="79bf7848-a030-4096-934a-3abbfde4984a" providerId="ADAL" clId="{8DE9E9FB-001C-4B84-83DE-E1F7ABB9FAA3}" dt="2025-09-16T17:29:35.233" v="104" actId="20577"/>
          <ac:spMkLst>
            <pc:docMk/>
            <pc:sldMk cId="2059936242" sldId="301"/>
            <ac:spMk id="6" creationId="{30495C3A-4B28-FB7B-EAB0-E14F3CACF62E}"/>
          </ac:spMkLst>
        </pc:spChg>
      </pc:sldChg>
      <pc:sldChg chg="del">
        <pc:chgData name="Deborah Shaw" userId="79bf7848-a030-4096-934a-3abbfde4984a" providerId="ADAL" clId="{8DE9E9FB-001C-4B84-83DE-E1F7ABB9FAA3}" dt="2025-09-10T13:28:11.151" v="0" actId="2696"/>
        <pc:sldMkLst>
          <pc:docMk/>
          <pc:sldMk cId="3960905694" sldId="303"/>
        </pc:sldMkLst>
      </pc:sldChg>
      <pc:sldChg chg="modSp mod">
        <pc:chgData name="Deborah Shaw" userId="79bf7848-a030-4096-934a-3abbfde4984a" providerId="ADAL" clId="{8DE9E9FB-001C-4B84-83DE-E1F7ABB9FAA3}" dt="2025-09-15T20:30:06.077" v="12" actId="1076"/>
        <pc:sldMkLst>
          <pc:docMk/>
          <pc:sldMk cId="238036165" sldId="304"/>
        </pc:sldMkLst>
        <pc:grpChg chg="mod">
          <ac:chgData name="Deborah Shaw" userId="79bf7848-a030-4096-934a-3abbfde4984a" providerId="ADAL" clId="{8DE9E9FB-001C-4B84-83DE-E1F7ABB9FAA3}" dt="2025-09-15T20:30:06.077" v="12" actId="1076"/>
          <ac:grpSpMkLst>
            <pc:docMk/>
            <pc:sldMk cId="238036165" sldId="304"/>
            <ac:grpSpMk id="2" creationId="{1220600B-B4BA-B985-59D4-C35F41ACD548}"/>
          </ac:grpSpMkLst>
        </pc:grpChg>
        <pc:grpChg chg="mod">
          <ac:chgData name="Deborah Shaw" userId="79bf7848-a030-4096-934a-3abbfde4984a" providerId="ADAL" clId="{8DE9E9FB-001C-4B84-83DE-E1F7ABB9FAA3}" dt="2025-09-15T20:29:58.189" v="10" actId="14861"/>
          <ac:grpSpMkLst>
            <pc:docMk/>
            <pc:sldMk cId="238036165" sldId="304"/>
            <ac:grpSpMk id="7" creationId="{A67CB1BF-3136-570B-C914-8C99FDBB00E6}"/>
          </ac:grpSpMkLst>
        </pc:grpChg>
      </pc:sldChg>
      <pc:sldChg chg="modSp new mod">
        <pc:chgData name="Deborah Shaw" userId="79bf7848-a030-4096-934a-3abbfde4984a" providerId="ADAL" clId="{8DE9E9FB-001C-4B84-83DE-E1F7ABB9FAA3}" dt="2025-10-14T22:13:34.857" v="269" actId="1076"/>
        <pc:sldMkLst>
          <pc:docMk/>
          <pc:sldMk cId="1801197803" sldId="305"/>
        </pc:sldMkLst>
        <pc:spChg chg="mod">
          <ac:chgData name="Deborah Shaw" userId="79bf7848-a030-4096-934a-3abbfde4984a" providerId="ADAL" clId="{8DE9E9FB-001C-4B84-83DE-E1F7ABB9FAA3}" dt="2025-10-14T22:13:34.857" v="269" actId="1076"/>
          <ac:spMkLst>
            <pc:docMk/>
            <pc:sldMk cId="1801197803" sldId="305"/>
            <ac:spMk id="2" creationId="{61C9EFEF-0376-29D5-7835-BB57C767665C}"/>
          </ac:spMkLst>
        </pc:spChg>
        <pc:spChg chg="mod">
          <ac:chgData name="Deborah Shaw" userId="79bf7848-a030-4096-934a-3abbfde4984a" providerId="ADAL" clId="{8DE9E9FB-001C-4B84-83DE-E1F7ABB9FAA3}" dt="2025-09-16T14:06:45.916" v="38" actId="20577"/>
          <ac:spMkLst>
            <pc:docMk/>
            <pc:sldMk cId="1801197803" sldId="305"/>
            <ac:spMk id="3" creationId="{9197CC6F-4D58-857D-DAF8-BB72F25BF134}"/>
          </ac:spMkLst>
        </pc:spChg>
      </pc:sldChg>
    </pc:docChg>
  </pc:docChgLst>
  <pc:docChgLst>
    <pc:chgData name="Mary Stout" userId="S::mary_stout@wycliffeassociates.org::aa3233c2-3252-4841-9088-85efb7bdb5d2" providerId="AD" clId="Web-{AA0D492E-6071-40AE-AAD5-9D3CBB859B32}"/>
    <pc:docChg chg="modSld">
      <pc:chgData name="Mary Stout" userId="S::mary_stout@wycliffeassociates.org::aa3233c2-3252-4841-9088-85efb7bdb5d2" providerId="AD" clId="Web-{AA0D492E-6071-40AE-AAD5-9D3CBB859B32}" dt="2023-12-18T23:33:16.838" v="5" actId="20577"/>
      <pc:docMkLst>
        <pc:docMk/>
      </pc:docMkLst>
      <pc:sldChg chg="modSp">
        <pc:chgData name="Mary Stout" userId="S::mary_stout@wycliffeassociates.org::aa3233c2-3252-4841-9088-85efb7bdb5d2" providerId="AD" clId="Web-{AA0D492E-6071-40AE-AAD5-9D3CBB859B32}" dt="2023-12-18T23:33:16.838" v="5" actId="20577"/>
        <pc:sldMkLst>
          <pc:docMk/>
          <pc:sldMk cId="3288475216"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10/14/2025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1474-D31F-0273-63FA-9B9149F98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978B4-9963-5819-D39F-8301416B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81DBC-DE72-6A4E-77C5-4EA2C5B0B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74012D-6555-2759-EBD1-7B61C576A37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1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4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5646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3E1C-7A31-A407-32FE-D63AD304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EEAF0-EEF0-D251-FBD1-07C62C0A8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A2DBC-00DA-5F2A-AABE-015FC4CD55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E040DB-D965-1B00-75CD-21BC403FFE3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97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10/14/2025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CMake-logo-triangle-high-res.p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geekclubbooks.com/andyz-fans/"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3dben.deviantart.com/art/Blue-Shield-263044219"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2.jpeg"/><Relationship Id="rId5" Type="http://schemas.openxmlformats.org/officeDocument/2006/relationships/image" Target="../media/image7.jpeg"/><Relationship Id="rId10" Type="http://schemas.openxmlformats.org/officeDocument/2006/relationships/image" Target="../media/image11.jpeg"/><Relationship Id="rId4" Type="http://schemas.openxmlformats.org/officeDocument/2006/relationships/image" Target="../media/image6.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l="276" t="13476" r="304" b="14480"/>
          <a:stretch>
            <a:fillRect/>
          </a:stretch>
        </p:blipFill>
        <p:spPr>
          <a:xfrm>
            <a:off x="-20897" y="146817"/>
            <a:ext cx="9183131"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ln>
            <a:noFill/>
          </a:ln>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Plans go wrong where there is no advice, but with numerous advisors they succeed (Prov. 15:22).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lvl="0" indent="0" fontAlgn="base">
              <a:spcBef>
                <a:spcPts val="0"/>
              </a:spcBef>
              <a:buNone/>
              <a:defRPr/>
            </a:pPr>
            <a:r>
              <a:rPr lang="en-US" sz="12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1200" dirty="0" err="1">
                <a:latin typeface="Calibri"/>
                <a:ea typeface="Times New Roman" panose="02020603050405020304" pitchFamily="18" charset="0"/>
                <a:cs typeface="Arial"/>
              </a:rPr>
              <a:t>ShareAlike</a:t>
            </a:r>
            <a:r>
              <a:rPr lang="en-US" sz="1200" dirty="0">
                <a:latin typeface="Calibri"/>
                <a:ea typeface="Times New Roman" panose="02020603050405020304" pitchFamily="18" charset="0"/>
                <a:cs typeface="Arial"/>
              </a:rPr>
              <a:t> 4.0 International License. </a:t>
            </a:r>
          </a:p>
          <a:p>
            <a:pPr marL="0" lvl="0" indent="0" fontAlgn="base">
              <a:spcBef>
                <a:spcPts val="0"/>
              </a:spcBef>
              <a:buNone/>
              <a:defRPr/>
            </a:pPr>
            <a:r>
              <a:rPr lang="en-US" sz="1200" dirty="0">
                <a:latin typeface="Calibri"/>
                <a:ea typeface="Times New Roman" panose="02020603050405020304" pitchFamily="18" charset="0"/>
                <a:cs typeface="Arial"/>
              </a:rPr>
              <a:t>The English ULB is based on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CC BY-SA 4.0. The original work of the </a:t>
            </a:r>
            <a:r>
              <a:rPr lang="en-US" sz="1200" dirty="0" err="1">
                <a:latin typeface="Calibri"/>
                <a:ea typeface="Times New Roman" panose="02020603050405020304" pitchFamily="18" charset="0"/>
                <a:cs typeface="Arial"/>
              </a:rPr>
              <a:t>unfoldingWord</a:t>
            </a:r>
            <a:r>
              <a:rPr lang="en-US" sz="12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4482725"/>
            <a:ext cx="3040036"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95659"/>
                </a:solidFill>
                <a:effectLst/>
                <a:uLnTx/>
                <a:uFillTx/>
                <a:latin typeface="Arial" panose="020B0604020202020204" pitchFamily="34" charset="0"/>
                <a:ea typeface="+mn-ea"/>
                <a:cs typeface="Arial" panose="020B0604020202020204" pitchFamily="34" charset="0"/>
              </a:rPr>
              <a:t>Workshop Planning</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7204-F301-4B75-9908-00A323CCF695}"/>
              </a:ext>
            </a:extLst>
          </p:cNvPr>
          <p:cNvSpPr>
            <a:spLocks noGrp="1"/>
          </p:cNvSpPr>
          <p:nvPr>
            <p:ph type="title"/>
          </p:nvPr>
        </p:nvSpPr>
        <p:spPr/>
        <p:txBody>
          <a:bodyPr/>
          <a:lstStyle/>
          <a:p>
            <a:pPr algn="ctr"/>
            <a:r>
              <a:rPr lang="en-US" sz="3600"/>
              <a:t>Common Interest</a:t>
            </a:r>
          </a:p>
        </p:txBody>
      </p:sp>
      <p:pic>
        <p:nvPicPr>
          <p:cNvPr id="5" name="Content Placeholder 4">
            <a:extLst>
              <a:ext uri="{FF2B5EF4-FFF2-40B4-BE49-F238E27FC236}">
                <a16:creationId xmlns:a16="http://schemas.microsoft.com/office/drawing/2014/main" id="{8F011969-3358-4D5C-AA7C-21B436D524B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98589" y="1050010"/>
            <a:ext cx="3146822" cy="3146822"/>
          </a:xfrm>
        </p:spPr>
      </p:pic>
      <p:sp>
        <p:nvSpPr>
          <p:cNvPr id="4" name="TextBox 3">
            <a:extLst>
              <a:ext uri="{FF2B5EF4-FFF2-40B4-BE49-F238E27FC236}">
                <a16:creationId xmlns:a16="http://schemas.microsoft.com/office/drawing/2014/main" id="{42514CE8-F5A0-2BC3-479B-2DB5AD2BEA06}"/>
              </a:ext>
            </a:extLst>
          </p:cNvPr>
          <p:cNvSpPr txBox="1"/>
          <p:nvPr/>
        </p:nvSpPr>
        <p:spPr>
          <a:xfrm>
            <a:off x="459230" y="4196832"/>
            <a:ext cx="822553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i="0" dirty="0">
                <a:solidFill>
                  <a:srgbClr val="000000"/>
                </a:solidFill>
                <a:effectLst/>
                <a:latin typeface="Noto Sans" panose="020B0502040504020204" pitchFamily="34" charset="0"/>
              </a:rPr>
              <a:t>If there is any encouragement in Christ, if there is any comfort provided by love, if there is any fellowship in the Spirit, if there are any tender mercies and compassions, then make my joy full by being of the same mind, having the same love, being united in spirit, and having one purpose (Philippians 2:1-2).</a:t>
            </a:r>
            <a:endParaRPr lang="en-US" sz="2400" b="1" dirty="0">
              <a:cs typeface="Arial"/>
            </a:endParaRPr>
          </a:p>
        </p:txBody>
      </p:sp>
    </p:spTree>
    <p:extLst>
      <p:ext uri="{BB962C8B-B14F-4D97-AF65-F5344CB8AC3E}">
        <p14:creationId xmlns:p14="http://schemas.microsoft.com/office/powerpoint/2010/main" val="23986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FCE0-26D0-4099-B92B-DC996724BE95}"/>
              </a:ext>
            </a:extLst>
          </p:cNvPr>
          <p:cNvSpPr>
            <a:spLocks noGrp="1"/>
          </p:cNvSpPr>
          <p:nvPr>
            <p:ph type="title"/>
          </p:nvPr>
        </p:nvSpPr>
        <p:spPr/>
        <p:txBody>
          <a:bodyPr/>
          <a:lstStyle/>
          <a:p>
            <a:pPr algn="ctr"/>
            <a:r>
              <a:rPr lang="en-US" sz="3600"/>
              <a:t>Praise</a:t>
            </a:r>
          </a:p>
        </p:txBody>
      </p:sp>
      <p:pic>
        <p:nvPicPr>
          <p:cNvPr id="5" name="Content Placeholder 4">
            <a:extLst>
              <a:ext uri="{FF2B5EF4-FFF2-40B4-BE49-F238E27FC236}">
                <a16:creationId xmlns:a16="http://schemas.microsoft.com/office/drawing/2014/main" id="{DF7AEC0C-8E3F-4DF5-848E-4782449E494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6127" y="1052823"/>
            <a:ext cx="4891746" cy="3366185"/>
          </a:xfrm>
        </p:spPr>
      </p:pic>
      <p:sp>
        <p:nvSpPr>
          <p:cNvPr id="4" name="TextBox 3">
            <a:extLst>
              <a:ext uri="{FF2B5EF4-FFF2-40B4-BE49-F238E27FC236}">
                <a16:creationId xmlns:a16="http://schemas.microsoft.com/office/drawing/2014/main" id="{FCEA1BAB-977A-23B2-F565-D2E8132DA3DF}"/>
              </a:ext>
            </a:extLst>
          </p:cNvPr>
          <p:cNvSpPr txBox="1"/>
          <p:nvPr/>
        </p:nvSpPr>
        <p:spPr>
          <a:xfrm>
            <a:off x="502171" y="5085319"/>
            <a:ext cx="83270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i="0" dirty="0">
                <a:solidFill>
                  <a:srgbClr val="000000"/>
                </a:solidFill>
                <a:effectLst/>
                <a:latin typeface="Noto Sans" panose="020B0502040504020204" pitchFamily="34" charset="0"/>
              </a:rPr>
              <a:t>Therefore comfort one another and build each other up, just as you are already doing (1Thessalonians 5:11). </a:t>
            </a:r>
            <a:endParaRPr lang="en-US" sz="2400" b="1" dirty="0"/>
          </a:p>
        </p:txBody>
      </p:sp>
    </p:spTree>
    <p:extLst>
      <p:ext uri="{BB962C8B-B14F-4D97-AF65-F5344CB8AC3E}">
        <p14:creationId xmlns:p14="http://schemas.microsoft.com/office/powerpoint/2010/main" val="186595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0673-976D-4E1E-A6C7-0C470F2958ED}"/>
              </a:ext>
            </a:extLst>
          </p:cNvPr>
          <p:cNvSpPr>
            <a:spLocks noGrp="1"/>
          </p:cNvSpPr>
          <p:nvPr>
            <p:ph type="title"/>
          </p:nvPr>
        </p:nvSpPr>
        <p:spPr/>
        <p:txBody>
          <a:bodyPr/>
          <a:lstStyle/>
          <a:p>
            <a:pPr algn="ctr"/>
            <a:r>
              <a:rPr lang="en-US" sz="3600"/>
              <a:t>Protection</a:t>
            </a:r>
          </a:p>
        </p:txBody>
      </p:sp>
      <p:pic>
        <p:nvPicPr>
          <p:cNvPr id="5" name="Content Placeholder 4">
            <a:extLst>
              <a:ext uri="{FF2B5EF4-FFF2-40B4-BE49-F238E27FC236}">
                <a16:creationId xmlns:a16="http://schemas.microsoft.com/office/drawing/2014/main" id="{D1B832E2-4847-491F-8533-974BFAFC8C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482132" y="473911"/>
            <a:ext cx="4179734" cy="4179734"/>
          </a:xfrm>
        </p:spPr>
      </p:pic>
      <p:sp>
        <p:nvSpPr>
          <p:cNvPr id="4" name="TextBox 3">
            <a:extLst>
              <a:ext uri="{FF2B5EF4-FFF2-40B4-BE49-F238E27FC236}">
                <a16:creationId xmlns:a16="http://schemas.microsoft.com/office/drawing/2014/main" id="{DCD7DB5D-4820-F148-E413-709A500289A7}"/>
              </a:ext>
            </a:extLst>
          </p:cNvPr>
          <p:cNvSpPr txBox="1"/>
          <p:nvPr/>
        </p:nvSpPr>
        <p:spPr>
          <a:xfrm>
            <a:off x="489678" y="4653645"/>
            <a:ext cx="81646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i="0" dirty="0">
                <a:solidFill>
                  <a:srgbClr val="000000"/>
                </a:solidFill>
                <a:effectLst/>
                <a:latin typeface="Noto Sans" panose="020B0502040504020204" pitchFamily="34" charset="0"/>
              </a:rPr>
              <a:t>In all things I gave you an example of how you should help the weak by laboring, and of how you should remember the words of the Lord Jesus, words that he himself said: 'It is more blessed to give than to receive’ (Acts 20:35).</a:t>
            </a:r>
            <a:endParaRPr lang="en-US" sz="2400" b="1" dirty="0">
              <a:cs typeface="Arial"/>
            </a:endParaRPr>
          </a:p>
        </p:txBody>
      </p:sp>
    </p:spTree>
    <p:extLst>
      <p:ext uri="{BB962C8B-B14F-4D97-AF65-F5344CB8AC3E}">
        <p14:creationId xmlns:p14="http://schemas.microsoft.com/office/powerpoint/2010/main" val="158073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22CE-9CE0-486C-8990-180B4C3027C8}"/>
              </a:ext>
            </a:extLst>
          </p:cNvPr>
          <p:cNvSpPr>
            <a:spLocks noGrp="1"/>
          </p:cNvSpPr>
          <p:nvPr>
            <p:ph type="title"/>
          </p:nvPr>
        </p:nvSpPr>
        <p:spPr/>
        <p:txBody>
          <a:bodyPr/>
          <a:lstStyle/>
          <a:p>
            <a:pPr algn="ctr"/>
            <a:r>
              <a:rPr lang="en-US" sz="3600"/>
              <a:t>Service</a:t>
            </a:r>
          </a:p>
        </p:txBody>
      </p:sp>
      <p:pic>
        <p:nvPicPr>
          <p:cNvPr id="5" name="Content Placeholder 4">
            <a:extLst>
              <a:ext uri="{FF2B5EF4-FFF2-40B4-BE49-F238E27FC236}">
                <a16:creationId xmlns:a16="http://schemas.microsoft.com/office/drawing/2014/main" id="{4CADEF90-31F2-4E88-BFBF-6256B7629A04}"/>
              </a:ext>
            </a:extLst>
          </p:cNvPr>
          <p:cNvPicPr>
            <a:picLocks noGrp="1" noChangeAspect="1"/>
          </p:cNvPicPr>
          <p:nvPr>
            <p:ph idx="1"/>
          </p:nvPr>
        </p:nvPicPr>
        <p:blipFill>
          <a:blip r:embed="rId2"/>
          <a:stretch>
            <a:fillRect/>
          </a:stretch>
        </p:blipFill>
        <p:spPr>
          <a:xfrm>
            <a:off x="2826290" y="1049293"/>
            <a:ext cx="3491420" cy="3491420"/>
          </a:xfrm>
        </p:spPr>
      </p:pic>
      <p:sp>
        <p:nvSpPr>
          <p:cNvPr id="4" name="TextBox 3">
            <a:extLst>
              <a:ext uri="{FF2B5EF4-FFF2-40B4-BE49-F238E27FC236}">
                <a16:creationId xmlns:a16="http://schemas.microsoft.com/office/drawing/2014/main" id="{38935751-FD32-12C5-D4D9-11A8FC7B4F10}"/>
              </a:ext>
            </a:extLst>
          </p:cNvPr>
          <p:cNvSpPr txBox="1"/>
          <p:nvPr/>
        </p:nvSpPr>
        <p:spPr>
          <a:xfrm>
            <a:off x="764500" y="3999875"/>
            <a:ext cx="761500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i="0" dirty="0">
                <a:solidFill>
                  <a:srgbClr val="000000"/>
                </a:solidFill>
                <a:effectLst/>
                <a:latin typeface="Noto Sans" panose="020B0502040504020204" pitchFamily="34" charset="0"/>
              </a:rPr>
              <a:t>But it must not be this way among you. Instead, whoever wishes to become great among you must be your servant, </a:t>
            </a:r>
            <a:r>
              <a:rPr lang="en-US" sz="2400" b="0" i="0" baseline="30000" dirty="0">
                <a:solidFill>
                  <a:srgbClr val="000000"/>
                </a:solidFill>
                <a:effectLst/>
                <a:latin typeface="Noto Sans" panose="020B0502040504020204" pitchFamily="34" charset="0"/>
              </a:rPr>
              <a:t>27</a:t>
            </a:r>
            <a:r>
              <a:rPr lang="en-US" sz="2400" b="0" i="0" dirty="0">
                <a:solidFill>
                  <a:srgbClr val="000000"/>
                </a:solidFill>
                <a:effectLst/>
                <a:latin typeface="Noto Sans" panose="020B0502040504020204" pitchFamily="34" charset="0"/>
              </a:rPr>
              <a:t> and whoever wishes to be first among you must be your servant, </a:t>
            </a:r>
            <a:r>
              <a:rPr lang="en-US" sz="2400" b="0" i="0" baseline="30000" dirty="0">
                <a:solidFill>
                  <a:srgbClr val="000000"/>
                </a:solidFill>
                <a:effectLst/>
                <a:latin typeface="Noto Sans" panose="020B0502040504020204" pitchFamily="34" charset="0"/>
              </a:rPr>
              <a:t>28</a:t>
            </a:r>
            <a:r>
              <a:rPr lang="en-US" sz="2400" b="0" i="0" dirty="0">
                <a:solidFill>
                  <a:srgbClr val="000000"/>
                </a:solidFill>
                <a:effectLst/>
                <a:latin typeface="Noto Sans" panose="020B0502040504020204" pitchFamily="34" charset="0"/>
              </a:rPr>
              <a:t> just as the Son of Man did not come to be served, but to serve, and to give his life as a ransom for many (Matthew 20:26-28). </a:t>
            </a:r>
            <a:endParaRPr lang="en-US" sz="2400" b="1" dirty="0"/>
          </a:p>
        </p:txBody>
      </p:sp>
    </p:spTree>
    <p:extLst>
      <p:ext uri="{BB962C8B-B14F-4D97-AF65-F5344CB8AC3E}">
        <p14:creationId xmlns:p14="http://schemas.microsoft.com/office/powerpoint/2010/main" val="212614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ABCDC5-EC20-86C2-8390-29326BE5C344}"/>
              </a:ext>
            </a:extLst>
          </p:cNvPr>
          <p:cNvSpPr txBox="1"/>
          <p:nvPr/>
        </p:nvSpPr>
        <p:spPr>
          <a:xfrm>
            <a:off x="2131541" y="-939975"/>
            <a:ext cx="5158946" cy="9325630"/>
          </a:xfrm>
          <a:prstGeom prst="rect">
            <a:avLst/>
          </a:prstGeom>
          <a:noFill/>
        </p:spPr>
        <p:txBody>
          <a:bodyPr wrap="square">
            <a:spAutoFit/>
          </a:bodyPr>
          <a:lstStyle/>
          <a:p>
            <a:r>
              <a:rPr lang="en-US" sz="6000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93E4668D-E01F-697E-792A-AA54FECF7356}"/>
              </a:ext>
            </a:extLst>
          </p:cNvPr>
          <p:cNvSpPr txBox="1"/>
          <p:nvPr/>
        </p:nvSpPr>
        <p:spPr>
          <a:xfrm>
            <a:off x="1210963" y="3429000"/>
            <a:ext cx="6573794" cy="1200329"/>
          </a:xfrm>
          <a:prstGeom prst="rect">
            <a:avLst/>
          </a:prstGeom>
          <a:noFill/>
        </p:spPr>
        <p:txBody>
          <a:bodyPr wrap="square" rtlCol="0">
            <a:spAutoFit/>
          </a:bodyPr>
          <a:lstStyle/>
          <a:p>
            <a:pPr algn="ctr"/>
            <a:r>
              <a:rPr lang="en-US" sz="2400" b="1">
                <a:latin typeface="+mj-lt"/>
              </a:rPr>
              <a:t>How has feeling valued helped you?</a:t>
            </a:r>
          </a:p>
          <a:p>
            <a:pPr algn="ctr"/>
            <a:endParaRPr lang="en-US" sz="2400" b="1">
              <a:latin typeface="+mj-lt"/>
            </a:endParaRPr>
          </a:p>
          <a:p>
            <a:pPr algn="ctr"/>
            <a:r>
              <a:rPr lang="en-US" sz="2400" b="1">
                <a:latin typeface="+mj-lt"/>
              </a:rPr>
              <a:t>How have you expressed value to others?</a:t>
            </a:r>
          </a:p>
        </p:txBody>
      </p:sp>
    </p:spTree>
    <p:extLst>
      <p:ext uri="{BB962C8B-B14F-4D97-AF65-F5344CB8AC3E}">
        <p14:creationId xmlns:p14="http://schemas.microsoft.com/office/powerpoint/2010/main" val="15046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0156-893F-A0A1-735E-623A258FEE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7129E-4B9A-F5D7-118C-0FB6BDE5324C}"/>
              </a:ext>
            </a:extLst>
          </p:cNvPr>
          <p:cNvSpPr>
            <a:spLocks noGrp="1"/>
          </p:cNvSpPr>
          <p:nvPr>
            <p:ph type="title"/>
          </p:nvPr>
        </p:nvSpPr>
        <p:spPr/>
        <p:txBody>
          <a:bodyPr/>
          <a:lstStyle/>
          <a:p>
            <a:r>
              <a:rPr lang="en-US" dirty="0"/>
              <a:t>Location and Set-up</a:t>
            </a:r>
          </a:p>
        </p:txBody>
      </p:sp>
      <p:sp>
        <p:nvSpPr>
          <p:cNvPr id="14" name="TextBox 13">
            <a:extLst>
              <a:ext uri="{FF2B5EF4-FFF2-40B4-BE49-F238E27FC236}">
                <a16:creationId xmlns:a16="http://schemas.microsoft.com/office/drawing/2014/main" id="{296C2396-D325-A688-F7FB-2715720EE272}"/>
              </a:ext>
            </a:extLst>
          </p:cNvPr>
          <p:cNvSpPr txBox="1"/>
          <p:nvPr/>
        </p:nvSpPr>
        <p:spPr>
          <a:xfrm>
            <a:off x="2123611" y="4459575"/>
            <a:ext cx="4896777" cy="461665"/>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Practical</a:t>
            </a: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 workshop </a:t>
            </a: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necessities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67CB1BF-3136-570B-C914-8C99FDBB00E6}"/>
              </a:ext>
            </a:extLst>
          </p:cNvPr>
          <p:cNvGrpSpPr/>
          <p:nvPr/>
        </p:nvGrpSpPr>
        <p:grpSpPr>
          <a:xfrm>
            <a:off x="5219627" y="1259873"/>
            <a:ext cx="2952897" cy="2952897"/>
            <a:chOff x="3483963" y="1250856"/>
            <a:chExt cx="2991143" cy="2991143"/>
          </a:xfrm>
          <a:effectLst>
            <a:outerShdw blurRad="152400" dist="317500" dir="5400000" sx="90000" sy="-19000" rotWithShape="0">
              <a:prstClr val="black">
                <a:alpha val="15000"/>
              </a:prstClr>
            </a:outerShdw>
          </a:effectLst>
        </p:grpSpPr>
        <p:pic>
          <p:nvPicPr>
            <p:cNvPr id="5" name="Picture 4">
              <a:extLst>
                <a:ext uri="{FF2B5EF4-FFF2-40B4-BE49-F238E27FC236}">
                  <a16:creationId xmlns:a16="http://schemas.microsoft.com/office/drawing/2014/main" id="{BADC14F5-358B-E5D7-A0B9-32563A79B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963" y="1250856"/>
              <a:ext cx="2991143" cy="2991143"/>
            </a:xfrm>
            <a:prstGeom prst="rect">
              <a:avLst/>
            </a:prstGeom>
          </p:spPr>
        </p:pic>
        <p:sp>
          <p:nvSpPr>
            <p:cNvPr id="6" name="Oval 5">
              <a:extLst>
                <a:ext uri="{FF2B5EF4-FFF2-40B4-BE49-F238E27FC236}">
                  <a16:creationId xmlns:a16="http://schemas.microsoft.com/office/drawing/2014/main" id="{688B3FD2-7307-1D6B-D1F2-7F8C0D6341AD}"/>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1220600B-B4BA-B985-59D4-C35F41ACD548}"/>
              </a:ext>
            </a:extLst>
          </p:cNvPr>
          <p:cNvGrpSpPr/>
          <p:nvPr/>
        </p:nvGrpSpPr>
        <p:grpSpPr>
          <a:xfrm>
            <a:off x="971477" y="1287977"/>
            <a:ext cx="2952897" cy="2972019"/>
            <a:chOff x="3483963" y="1231486"/>
            <a:chExt cx="2991143" cy="3010513"/>
          </a:xfrm>
          <a:effectLst/>
        </p:grpSpPr>
        <p:pic>
          <p:nvPicPr>
            <p:cNvPr id="4" name="Picture 3">
              <a:extLst>
                <a:ext uri="{FF2B5EF4-FFF2-40B4-BE49-F238E27FC236}">
                  <a16:creationId xmlns:a16="http://schemas.microsoft.com/office/drawing/2014/main" id="{B25E8A9E-3A64-B1FE-DAB0-41D61EB30CFF}"/>
                </a:ext>
              </a:extLst>
            </p:cNvPr>
            <p:cNvPicPr>
              <a:picLocks noChangeAspect="1"/>
            </p:cNvPicPr>
            <p:nvPr/>
          </p:nvPicPr>
          <p:blipFill rotWithShape="1">
            <a:blip r:embed="rId4">
              <a:extLst>
                <a:ext uri="{28A0092B-C50C-407E-A947-70E740481C1C}">
                  <a14:useLocalDpi xmlns:a14="http://schemas.microsoft.com/office/drawing/2010/main" val="0"/>
                </a:ext>
              </a:extLst>
            </a:blip>
            <a:srcRect l="25000"/>
            <a:stretch/>
          </p:blipFill>
          <p:spPr>
            <a:xfrm>
              <a:off x="3483963" y="1231486"/>
              <a:ext cx="2991143" cy="29911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B668CDBE-99AB-59D8-44BD-939030FF37DC}"/>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
        <p:nvSpPr>
          <p:cNvPr id="9" name="Rectangle 8">
            <a:extLst>
              <a:ext uri="{FF2B5EF4-FFF2-40B4-BE49-F238E27FC236}">
                <a16:creationId xmlns:a16="http://schemas.microsoft.com/office/drawing/2014/main" id="{E73501E0-A2FA-32D7-BB4B-56D4A4E2B1A3}"/>
              </a:ext>
            </a:extLst>
          </p:cNvPr>
          <p:cNvSpPr/>
          <p:nvPr/>
        </p:nvSpPr>
        <p:spPr>
          <a:xfrm>
            <a:off x="0" y="5296306"/>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Consider the challenges of working from home</a:t>
            </a:r>
          </a:p>
        </p:txBody>
      </p:sp>
    </p:spTree>
    <p:extLst>
      <p:ext uri="{BB962C8B-B14F-4D97-AF65-F5344CB8AC3E}">
        <p14:creationId xmlns:p14="http://schemas.microsoft.com/office/powerpoint/2010/main" val="23803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EFEF-0376-29D5-7835-BB57C767665C}"/>
              </a:ext>
            </a:extLst>
          </p:cNvPr>
          <p:cNvSpPr>
            <a:spLocks noGrp="1"/>
          </p:cNvSpPr>
          <p:nvPr>
            <p:ph type="title"/>
          </p:nvPr>
        </p:nvSpPr>
        <p:spPr>
          <a:xfrm>
            <a:off x="628650" y="792480"/>
            <a:ext cx="7886700" cy="939915"/>
          </a:xfrm>
        </p:spPr>
        <p:txBody>
          <a:bodyPr/>
          <a:lstStyle/>
          <a:p>
            <a:r>
              <a:rPr lang="en-US" dirty="0"/>
              <a:t>Ephesians 6:19-20</a:t>
            </a:r>
          </a:p>
        </p:txBody>
      </p:sp>
      <p:sp>
        <p:nvSpPr>
          <p:cNvPr id="3" name="Content Placeholder 2">
            <a:extLst>
              <a:ext uri="{FF2B5EF4-FFF2-40B4-BE49-F238E27FC236}">
                <a16:creationId xmlns:a16="http://schemas.microsoft.com/office/drawing/2014/main" id="{9197CC6F-4D58-857D-DAF8-BB72F25BF134}"/>
              </a:ext>
            </a:extLst>
          </p:cNvPr>
          <p:cNvSpPr>
            <a:spLocks noGrp="1"/>
          </p:cNvSpPr>
          <p:nvPr>
            <p:ph idx="1"/>
          </p:nvPr>
        </p:nvSpPr>
        <p:spPr/>
        <p:txBody>
          <a:bodyPr/>
          <a:lstStyle/>
          <a:p>
            <a:pPr marL="0" indent="0" algn="ctr">
              <a:buNone/>
            </a:pPr>
            <a:r>
              <a:rPr lang="en-US" sz="2800" dirty="0">
                <a:solidFill>
                  <a:schemeClr val="tx1">
                    <a:lumMod val="95000"/>
                    <a:lumOff val="5000"/>
                  </a:schemeClr>
                </a:solidFill>
              </a:rPr>
              <a:t>And pray for me, that a message might be given to me when I open my mouth. Pray that I might make known with boldness the hidden truth about the gospel. It is for the gospel that I am an ambassador who is kept in chains, so that I may declare it boldly, as I ought to speak.</a:t>
            </a:r>
          </a:p>
        </p:txBody>
      </p:sp>
    </p:spTree>
    <p:extLst>
      <p:ext uri="{BB962C8B-B14F-4D97-AF65-F5344CB8AC3E}">
        <p14:creationId xmlns:p14="http://schemas.microsoft.com/office/powerpoint/2010/main" val="180119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AE19-AFC1-635E-86F3-033F669E3B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259F3A-A0AA-F4BA-A95D-5BFC486E3A15}"/>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Engaging in Spiritual warfare</a:t>
            </a:r>
          </a:p>
        </p:txBody>
      </p:sp>
      <p:sp>
        <p:nvSpPr>
          <p:cNvPr id="3" name="Title 2">
            <a:extLst>
              <a:ext uri="{FF2B5EF4-FFF2-40B4-BE49-F238E27FC236}">
                <a16:creationId xmlns:a16="http://schemas.microsoft.com/office/drawing/2014/main" id="{1E556BBD-3967-1A13-0112-C0CA1CB05B0F}"/>
              </a:ext>
            </a:extLst>
          </p:cNvPr>
          <p:cNvSpPr>
            <a:spLocks noGrp="1"/>
          </p:cNvSpPr>
          <p:nvPr>
            <p:ph type="title"/>
          </p:nvPr>
        </p:nvSpPr>
        <p:spPr/>
        <p:txBody>
          <a:bodyPr/>
          <a:lstStyle/>
          <a:p>
            <a:r>
              <a:rPr lang="en-US" dirty="0"/>
              <a:t>Prayer</a:t>
            </a:r>
          </a:p>
        </p:txBody>
      </p:sp>
      <p:sp>
        <p:nvSpPr>
          <p:cNvPr id="12" name="TextBox 11">
            <a:extLst>
              <a:ext uri="{FF2B5EF4-FFF2-40B4-BE49-F238E27FC236}">
                <a16:creationId xmlns:a16="http://schemas.microsoft.com/office/drawing/2014/main" id="{E3F6C707-8852-1C14-D381-1A16F61D6380}"/>
              </a:ext>
            </a:extLst>
          </p:cNvPr>
          <p:cNvSpPr txBox="1"/>
          <p:nvPr/>
        </p:nvSpPr>
        <p:spPr>
          <a:xfrm>
            <a:off x="4572000" y="1493780"/>
            <a:ext cx="3856264" cy="3046988"/>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Wisdom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Discernment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Accuracy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Unity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Good communication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Safety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Protection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Health</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7BDF1579-C8F1-8BBB-E9A1-6675A2F12754}"/>
              </a:ext>
            </a:extLst>
          </p:cNvPr>
          <p:cNvGrpSpPr/>
          <p:nvPr/>
        </p:nvGrpSpPr>
        <p:grpSpPr>
          <a:xfrm>
            <a:off x="1123876" y="1540825"/>
            <a:ext cx="2952898" cy="2952897"/>
            <a:chOff x="3483962" y="1250856"/>
            <a:chExt cx="2991144" cy="2991143"/>
          </a:xfrm>
        </p:grpSpPr>
        <p:pic>
          <p:nvPicPr>
            <p:cNvPr id="18" name="Picture 17">
              <a:extLst>
                <a:ext uri="{FF2B5EF4-FFF2-40B4-BE49-F238E27FC236}">
                  <a16:creationId xmlns:a16="http://schemas.microsoft.com/office/drawing/2014/main" id="{55626316-1B57-7579-0C01-5DAB512DBA17}"/>
                </a:ext>
              </a:extLst>
            </p:cNvPr>
            <p:cNvPicPr>
              <a:picLocks noChangeAspect="1"/>
            </p:cNvPicPr>
            <p:nvPr/>
          </p:nvPicPr>
          <p:blipFill rotWithShape="1">
            <a:blip r:embed="rId3">
              <a:extLst>
                <a:ext uri="{28A0092B-C50C-407E-A947-70E740481C1C}">
                  <a14:useLocalDpi xmlns:a14="http://schemas.microsoft.com/office/drawing/2010/main" val="0"/>
                </a:ext>
              </a:extLst>
            </a:blip>
            <a:srcRect t="9042" b="9044"/>
            <a:stretch/>
          </p:blipFill>
          <p:spPr>
            <a:xfrm>
              <a:off x="3483962" y="1250857"/>
              <a:ext cx="2991143"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7578D222-9536-40B2-DE39-52FBDAD94CA7}"/>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67566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a:xfrm>
            <a:off x="628650" y="386513"/>
            <a:ext cx="7886700" cy="608890"/>
          </a:xfrm>
        </p:spPr>
        <p:txBody>
          <a:bodyPr/>
          <a:lstStyle/>
          <a:p>
            <a:r>
              <a:rPr lang="en-US" dirty="0"/>
              <a:t>Inspirational Devotions</a:t>
            </a:r>
          </a:p>
        </p:txBody>
      </p:sp>
      <p:grpSp>
        <p:nvGrpSpPr>
          <p:cNvPr id="8" name="Group 7">
            <a:extLst>
              <a:ext uri="{FF2B5EF4-FFF2-40B4-BE49-F238E27FC236}">
                <a16:creationId xmlns:a16="http://schemas.microsoft.com/office/drawing/2014/main" id="{6613EC54-85A8-6534-BB82-93FD183FF388}"/>
              </a:ext>
            </a:extLst>
          </p:cNvPr>
          <p:cNvGrpSpPr/>
          <p:nvPr/>
        </p:nvGrpSpPr>
        <p:grpSpPr>
          <a:xfrm>
            <a:off x="335714" y="3271582"/>
            <a:ext cx="2510657" cy="2076585"/>
            <a:chOff x="3098563" y="1514845"/>
            <a:chExt cx="2510657" cy="2076585"/>
          </a:xfrm>
        </p:grpSpPr>
        <p:pic>
          <p:nvPicPr>
            <p:cNvPr id="19" name="Picture 18">
              <a:extLst>
                <a:ext uri="{FF2B5EF4-FFF2-40B4-BE49-F238E27FC236}">
                  <a16:creationId xmlns:a16="http://schemas.microsoft.com/office/drawing/2014/main" id="{E8F2D153-C6CA-41AC-9CDF-3260A31AEDE7}"/>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315902" y="1514845"/>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A80340FA-5605-4DB4-AEE6-A10A3C189298}"/>
                </a:ext>
              </a:extLst>
            </p:cNvPr>
            <p:cNvSpPr txBox="1"/>
            <p:nvPr/>
          </p:nvSpPr>
          <p:spPr>
            <a:xfrm>
              <a:off x="3098563" y="2262552"/>
              <a:ext cx="2510657"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Revelation 5</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23" name="TextBox 22">
            <a:extLst>
              <a:ext uri="{FF2B5EF4-FFF2-40B4-BE49-F238E27FC236}">
                <a16:creationId xmlns:a16="http://schemas.microsoft.com/office/drawing/2014/main" id="{BD9C3854-E452-4A54-ADFB-7F38F7DB67FE}"/>
              </a:ext>
            </a:extLst>
          </p:cNvPr>
          <p:cNvSpPr txBox="1"/>
          <p:nvPr/>
        </p:nvSpPr>
        <p:spPr>
          <a:xfrm>
            <a:off x="2443002" y="4672983"/>
            <a:ext cx="2075978"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All languages will worship Him</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95879457-DDCE-43A9-8067-7CB120C183B8}"/>
              </a:ext>
            </a:extLst>
          </p:cNvPr>
          <p:cNvSpPr txBox="1"/>
          <p:nvPr/>
        </p:nvSpPr>
        <p:spPr>
          <a:xfrm>
            <a:off x="2283725" y="2364100"/>
            <a:ext cx="2217195"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God created languages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0" name="Group 9">
            <a:extLst>
              <a:ext uri="{FF2B5EF4-FFF2-40B4-BE49-F238E27FC236}">
                <a16:creationId xmlns:a16="http://schemas.microsoft.com/office/drawing/2014/main" id="{774AEFD0-C191-1973-C3C6-905C8D819765}"/>
              </a:ext>
            </a:extLst>
          </p:cNvPr>
          <p:cNvGrpSpPr/>
          <p:nvPr/>
        </p:nvGrpSpPr>
        <p:grpSpPr>
          <a:xfrm>
            <a:off x="492299" y="995885"/>
            <a:ext cx="2197486" cy="2076584"/>
            <a:chOff x="-2380968" y="476553"/>
            <a:chExt cx="2197486" cy="2076584"/>
          </a:xfrm>
        </p:grpSpPr>
        <p:pic>
          <p:nvPicPr>
            <p:cNvPr id="12" name="Picture 11">
              <a:extLst>
                <a:ext uri="{FF2B5EF4-FFF2-40B4-BE49-F238E27FC236}">
                  <a16:creationId xmlns:a16="http://schemas.microsoft.com/office/drawing/2014/main" id="{A53CDFD2-1252-44AA-B618-C10FC0EA0D51}"/>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2380968" y="476553"/>
              <a:ext cx="2075978" cy="207658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4D9CBBA-70D4-452E-A742-F901E30C171C}"/>
                </a:ext>
              </a:extLst>
            </p:cNvPr>
            <p:cNvSpPr txBox="1"/>
            <p:nvPr/>
          </p:nvSpPr>
          <p:spPr>
            <a:xfrm>
              <a:off x="-2380968" y="1253234"/>
              <a:ext cx="2197486"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Genesis 11</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grpSp>
        <p:nvGrpSpPr>
          <p:cNvPr id="6" name="Group 5">
            <a:extLst>
              <a:ext uri="{FF2B5EF4-FFF2-40B4-BE49-F238E27FC236}">
                <a16:creationId xmlns:a16="http://schemas.microsoft.com/office/drawing/2014/main" id="{977D5D4A-2B1B-22F9-C380-D8A3F9452693}"/>
              </a:ext>
            </a:extLst>
          </p:cNvPr>
          <p:cNvGrpSpPr/>
          <p:nvPr/>
        </p:nvGrpSpPr>
        <p:grpSpPr>
          <a:xfrm>
            <a:off x="4784297" y="983562"/>
            <a:ext cx="2075978" cy="2076585"/>
            <a:chOff x="348356" y="2429154"/>
            <a:chExt cx="2075978" cy="2076585"/>
          </a:xfrm>
        </p:grpSpPr>
        <p:pic>
          <p:nvPicPr>
            <p:cNvPr id="21" name="Picture 20">
              <a:extLst>
                <a:ext uri="{FF2B5EF4-FFF2-40B4-BE49-F238E27FC236}">
                  <a16:creationId xmlns:a16="http://schemas.microsoft.com/office/drawing/2014/main" id="{FF7BA153-BAEC-4316-BC50-5B8BB70FA5FC}"/>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48356" y="2429154"/>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22" name="TextBox 21">
              <a:extLst>
                <a:ext uri="{FF2B5EF4-FFF2-40B4-BE49-F238E27FC236}">
                  <a16:creationId xmlns:a16="http://schemas.microsoft.com/office/drawing/2014/main" id="{6B0B6828-F190-46FE-9245-1562D0F35376}"/>
                </a:ext>
              </a:extLst>
            </p:cNvPr>
            <p:cNvSpPr txBox="1"/>
            <p:nvPr/>
          </p:nvSpPr>
          <p:spPr>
            <a:xfrm>
              <a:off x="444187" y="2990391"/>
              <a:ext cx="1980147" cy="954107"/>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Matthew 28:19</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24" name="TextBox 23">
            <a:extLst>
              <a:ext uri="{FF2B5EF4-FFF2-40B4-BE49-F238E27FC236}">
                <a16:creationId xmlns:a16="http://schemas.microsoft.com/office/drawing/2014/main" id="{17955D30-3A4B-43C2-B9DD-6D38A8BF6AA8}"/>
              </a:ext>
            </a:extLst>
          </p:cNvPr>
          <p:cNvSpPr txBox="1"/>
          <p:nvPr/>
        </p:nvSpPr>
        <p:spPr>
          <a:xfrm>
            <a:off x="6489302" y="2364100"/>
            <a:ext cx="2397021"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Teaching to observe all things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F8D34BB-4066-4977-A9AC-8C38969DCA6C}"/>
              </a:ext>
            </a:extLst>
          </p:cNvPr>
          <p:cNvSpPr/>
          <p:nvPr/>
        </p:nvSpPr>
        <p:spPr>
          <a:xfrm>
            <a:off x="0" y="5581179"/>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Include translated verses each day</a:t>
            </a:r>
          </a:p>
        </p:txBody>
      </p:sp>
      <p:grpSp>
        <p:nvGrpSpPr>
          <p:cNvPr id="9" name="Group 8">
            <a:extLst>
              <a:ext uri="{FF2B5EF4-FFF2-40B4-BE49-F238E27FC236}">
                <a16:creationId xmlns:a16="http://schemas.microsoft.com/office/drawing/2014/main" id="{78B122C0-CBCC-7F56-81B1-66F158A8D1A3}"/>
              </a:ext>
            </a:extLst>
          </p:cNvPr>
          <p:cNvGrpSpPr/>
          <p:nvPr/>
        </p:nvGrpSpPr>
        <p:grpSpPr>
          <a:xfrm>
            <a:off x="4614872" y="3304284"/>
            <a:ext cx="2510657" cy="2076585"/>
            <a:chOff x="8720487" y="1776454"/>
            <a:chExt cx="2510657" cy="2076585"/>
          </a:xfrm>
        </p:grpSpPr>
        <p:pic>
          <p:nvPicPr>
            <p:cNvPr id="2" name="Picture 1">
              <a:extLst>
                <a:ext uri="{FF2B5EF4-FFF2-40B4-BE49-F238E27FC236}">
                  <a16:creationId xmlns:a16="http://schemas.microsoft.com/office/drawing/2014/main" id="{654487CC-33CD-7D9F-FB5C-A4EFD16C076A}"/>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8937826" y="1776454"/>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9A99B711-F7D1-BBDD-46B8-D7FB4EAA9813}"/>
                </a:ext>
              </a:extLst>
            </p:cNvPr>
            <p:cNvSpPr txBox="1"/>
            <p:nvPr/>
          </p:nvSpPr>
          <p:spPr>
            <a:xfrm>
              <a:off x="8720487" y="2524161"/>
              <a:ext cx="2510657"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Romans 12</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5" name="TextBox 4">
            <a:extLst>
              <a:ext uri="{FF2B5EF4-FFF2-40B4-BE49-F238E27FC236}">
                <a16:creationId xmlns:a16="http://schemas.microsoft.com/office/drawing/2014/main" id="{463DB5DC-746F-E91B-61E0-B010B49F654D}"/>
              </a:ext>
            </a:extLst>
          </p:cNvPr>
          <p:cNvSpPr txBox="1"/>
          <p:nvPr/>
        </p:nvSpPr>
        <p:spPr>
          <a:xfrm>
            <a:off x="6508246" y="4672983"/>
            <a:ext cx="2233151"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One body, different skills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0944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2B0870-B479-48D4-B18D-1B67976B21EB}"/>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cs typeface="Arial" panose="020B0604020202020204" pitchFamily="34" charset="0"/>
              </a:rPr>
              <a:t>Translators must function at the highest level of thought</a:t>
            </a:r>
            <a:endPar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F1508D48-ACAD-413A-B908-6D5EE0B05176}"/>
              </a:ext>
            </a:extLst>
          </p:cNvPr>
          <p:cNvSpPr>
            <a:spLocks noGrp="1"/>
          </p:cNvSpPr>
          <p:nvPr>
            <p:ph type="title"/>
          </p:nvPr>
        </p:nvSpPr>
        <p:spPr/>
        <p:txBody>
          <a:bodyPr/>
          <a:lstStyle/>
          <a:p>
            <a:r>
              <a:rPr lang="en-US"/>
              <a:t>Meeting the Needs of Translators</a:t>
            </a:r>
          </a:p>
        </p:txBody>
      </p:sp>
      <p:sp>
        <p:nvSpPr>
          <p:cNvPr id="12" name="TextBox 11">
            <a:extLst>
              <a:ext uri="{FF2B5EF4-FFF2-40B4-BE49-F238E27FC236}">
                <a16:creationId xmlns:a16="http://schemas.microsoft.com/office/drawing/2014/main" id="{F2C158D4-261E-4CB7-8E3D-53C3C0600690}"/>
              </a:ext>
            </a:extLst>
          </p:cNvPr>
          <p:cNvSpPr txBox="1"/>
          <p:nvPr/>
        </p:nvSpPr>
        <p:spPr>
          <a:xfrm>
            <a:off x="4267201" y="3013501"/>
            <a:ext cx="3856264"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Physical and spiritual/ interpersonal needs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1A8975A1-01CB-42FA-81AF-C268E7371490}"/>
              </a:ext>
            </a:extLst>
          </p:cNvPr>
          <p:cNvGrpSpPr/>
          <p:nvPr/>
        </p:nvGrpSpPr>
        <p:grpSpPr>
          <a:xfrm>
            <a:off x="1314304" y="1849421"/>
            <a:ext cx="2952897" cy="2952897"/>
            <a:chOff x="3483963" y="1250856"/>
            <a:chExt cx="2991143" cy="2991143"/>
          </a:xfrm>
        </p:grpSpPr>
        <p:pic>
          <p:nvPicPr>
            <p:cNvPr id="18" name="Picture 17">
              <a:extLst>
                <a:ext uri="{FF2B5EF4-FFF2-40B4-BE49-F238E27FC236}">
                  <a16:creationId xmlns:a16="http://schemas.microsoft.com/office/drawing/2014/main" id="{A87B2DF5-AACD-451C-A42F-5E0FB235F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3963" y="1250856"/>
              <a:ext cx="2991143" cy="2991143"/>
            </a:xfrm>
            <a:prstGeom prst="rect">
              <a:avLst/>
            </a:prstGeom>
          </p:spPr>
        </p:pic>
        <p:sp>
          <p:nvSpPr>
            <p:cNvPr id="19" name="Oval 18">
              <a:extLst>
                <a:ext uri="{FF2B5EF4-FFF2-40B4-BE49-F238E27FC236}">
                  <a16:creationId xmlns:a16="http://schemas.microsoft.com/office/drawing/2014/main" id="{C6A6F222-F3F4-42DF-8441-65D8779A5DC8}"/>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98431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0C60-30C1-6B28-67BB-194B7C9B8D71}"/>
              </a:ext>
            </a:extLst>
          </p:cNvPr>
          <p:cNvSpPr>
            <a:spLocks noGrp="1"/>
          </p:cNvSpPr>
          <p:nvPr>
            <p:ph type="title"/>
          </p:nvPr>
        </p:nvSpPr>
        <p:spPr/>
        <p:txBody>
          <a:bodyPr/>
          <a:lstStyle/>
          <a:p>
            <a:r>
              <a:rPr lang="en-US" sz="3600"/>
              <a:t>Hierarchy of Need</a:t>
            </a:r>
            <a:br>
              <a:rPr lang="en-US"/>
            </a:br>
            <a:r>
              <a:rPr lang="en-US" sz="1200"/>
              <a:t>(based on Maslow’s)</a:t>
            </a:r>
          </a:p>
        </p:txBody>
      </p:sp>
      <p:sp>
        <p:nvSpPr>
          <p:cNvPr id="3" name="Triangle 2">
            <a:extLst>
              <a:ext uri="{FF2B5EF4-FFF2-40B4-BE49-F238E27FC236}">
                <a16:creationId xmlns:a16="http://schemas.microsoft.com/office/drawing/2014/main" id="{4C6C1C22-2C3D-AFC7-FE45-C21F465171AF}"/>
              </a:ext>
            </a:extLst>
          </p:cNvPr>
          <p:cNvSpPr/>
          <p:nvPr/>
        </p:nvSpPr>
        <p:spPr>
          <a:xfrm>
            <a:off x="1068287" y="1409070"/>
            <a:ext cx="7080421" cy="5163043"/>
          </a:xfrm>
          <a:prstGeom prst="triangle">
            <a:avLst/>
          </a:prstGeom>
          <a:solidFill>
            <a:srgbClr val="FB00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368A3D-C04D-D643-73F1-EFBA909571C2}"/>
              </a:ext>
            </a:extLst>
          </p:cNvPr>
          <p:cNvSpPr txBox="1"/>
          <p:nvPr/>
        </p:nvSpPr>
        <p:spPr>
          <a:xfrm>
            <a:off x="3966517" y="5924653"/>
            <a:ext cx="1235678" cy="646331"/>
          </a:xfrm>
          <a:prstGeom prst="rect">
            <a:avLst/>
          </a:prstGeom>
          <a:noFill/>
        </p:spPr>
        <p:txBody>
          <a:bodyPr wrap="square" rtlCol="0">
            <a:spAutoFit/>
          </a:bodyPr>
          <a:lstStyle/>
          <a:p>
            <a:pPr algn="ctr"/>
            <a:r>
              <a:rPr lang="en-US" b="1"/>
              <a:t>Physical </a:t>
            </a:r>
          </a:p>
          <a:p>
            <a:pPr algn="ctr"/>
            <a:r>
              <a:rPr lang="en-US" b="1"/>
              <a:t>Needs</a:t>
            </a:r>
          </a:p>
        </p:txBody>
      </p:sp>
      <p:sp>
        <p:nvSpPr>
          <p:cNvPr id="5" name="Triangle 4">
            <a:extLst>
              <a:ext uri="{FF2B5EF4-FFF2-40B4-BE49-F238E27FC236}">
                <a16:creationId xmlns:a16="http://schemas.microsoft.com/office/drawing/2014/main" id="{A1A95B3A-3483-9F4F-6F19-378732B781DC}"/>
              </a:ext>
            </a:extLst>
          </p:cNvPr>
          <p:cNvSpPr/>
          <p:nvPr/>
        </p:nvSpPr>
        <p:spPr>
          <a:xfrm>
            <a:off x="1633774" y="1306651"/>
            <a:ext cx="5943600" cy="4436076"/>
          </a:xfrm>
          <a:prstGeom prst="triangle">
            <a:avLst/>
          </a:prstGeom>
          <a:solidFill>
            <a:srgbClr val="FFA63C"/>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AFF19D2-B28A-2327-33FA-817E9F83752E}"/>
              </a:ext>
            </a:extLst>
          </p:cNvPr>
          <p:cNvSpPr txBox="1"/>
          <p:nvPr/>
        </p:nvSpPr>
        <p:spPr>
          <a:xfrm>
            <a:off x="4195117" y="5132842"/>
            <a:ext cx="914403" cy="923330"/>
          </a:xfrm>
          <a:prstGeom prst="rect">
            <a:avLst/>
          </a:prstGeom>
          <a:noFill/>
        </p:spPr>
        <p:txBody>
          <a:bodyPr wrap="square" lIns="91440" tIns="45720" rIns="91440" bIns="45720" rtlCol="0" anchor="t">
            <a:spAutoFit/>
          </a:bodyPr>
          <a:lstStyle/>
          <a:p>
            <a:pPr algn="ctr"/>
            <a:r>
              <a:rPr lang="en-US" b="1" err="1"/>
              <a:t>SafetyNeeds</a:t>
            </a:r>
            <a:r>
              <a:rPr lang="en-US" b="1"/>
              <a:t> </a:t>
            </a:r>
            <a:endParaRPr lang="en-US"/>
          </a:p>
        </p:txBody>
      </p:sp>
      <p:sp>
        <p:nvSpPr>
          <p:cNvPr id="7" name="Triangle 6">
            <a:extLst>
              <a:ext uri="{FF2B5EF4-FFF2-40B4-BE49-F238E27FC236}">
                <a16:creationId xmlns:a16="http://schemas.microsoft.com/office/drawing/2014/main" id="{4358D5E6-D5E3-0FDA-8100-99C77EBC9D39}"/>
              </a:ext>
            </a:extLst>
          </p:cNvPr>
          <p:cNvSpPr/>
          <p:nvPr/>
        </p:nvSpPr>
        <p:spPr>
          <a:xfrm>
            <a:off x="2176730" y="1340440"/>
            <a:ext cx="4846320" cy="3566160"/>
          </a:xfrm>
          <a:prstGeom prst="triangle">
            <a:avLst/>
          </a:prstGeom>
          <a:solidFill>
            <a:srgbClr val="FFFF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CF59795-92BA-B1FE-4539-EEE1F4A6FDA2}"/>
              </a:ext>
            </a:extLst>
          </p:cNvPr>
          <p:cNvSpPr txBox="1"/>
          <p:nvPr/>
        </p:nvSpPr>
        <p:spPr>
          <a:xfrm>
            <a:off x="3084556" y="4294477"/>
            <a:ext cx="3135526" cy="646331"/>
          </a:xfrm>
          <a:prstGeom prst="rect">
            <a:avLst/>
          </a:prstGeom>
          <a:noFill/>
        </p:spPr>
        <p:txBody>
          <a:bodyPr wrap="square" rtlCol="0">
            <a:spAutoFit/>
          </a:bodyPr>
          <a:lstStyle/>
          <a:p>
            <a:pPr algn="ctr"/>
            <a:r>
              <a:rPr lang="en-US" b="1"/>
              <a:t>Love and Belonging </a:t>
            </a:r>
          </a:p>
          <a:p>
            <a:pPr algn="ctr"/>
            <a:r>
              <a:rPr lang="en-US" b="1"/>
              <a:t>Needs</a:t>
            </a:r>
          </a:p>
        </p:txBody>
      </p:sp>
      <p:sp>
        <p:nvSpPr>
          <p:cNvPr id="9" name="Triangle 8">
            <a:extLst>
              <a:ext uri="{FF2B5EF4-FFF2-40B4-BE49-F238E27FC236}">
                <a16:creationId xmlns:a16="http://schemas.microsoft.com/office/drawing/2014/main" id="{4852A566-F88A-9B2F-AEBC-6EA01F689D1D}"/>
              </a:ext>
            </a:extLst>
          </p:cNvPr>
          <p:cNvSpPr/>
          <p:nvPr/>
        </p:nvSpPr>
        <p:spPr>
          <a:xfrm>
            <a:off x="2739680" y="1316449"/>
            <a:ext cx="3730752" cy="2743200"/>
          </a:xfrm>
          <a:prstGeom prst="triangle">
            <a:avLst/>
          </a:prstGeom>
          <a:solidFill>
            <a:srgbClr val="00B05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3D2144C-0FFA-A178-056C-0C5336C8B748}"/>
              </a:ext>
            </a:extLst>
          </p:cNvPr>
          <p:cNvSpPr txBox="1"/>
          <p:nvPr/>
        </p:nvSpPr>
        <p:spPr>
          <a:xfrm>
            <a:off x="3669956" y="3421705"/>
            <a:ext cx="1804087" cy="646331"/>
          </a:xfrm>
          <a:prstGeom prst="rect">
            <a:avLst/>
          </a:prstGeom>
          <a:noFill/>
        </p:spPr>
        <p:txBody>
          <a:bodyPr wrap="square" rtlCol="0">
            <a:spAutoFit/>
          </a:bodyPr>
          <a:lstStyle/>
          <a:p>
            <a:pPr algn="ctr"/>
            <a:r>
              <a:rPr lang="en-US" b="1"/>
              <a:t>Esteem </a:t>
            </a:r>
          </a:p>
          <a:p>
            <a:pPr algn="ctr"/>
            <a:r>
              <a:rPr lang="en-US" b="1"/>
              <a:t>Needs</a:t>
            </a:r>
          </a:p>
        </p:txBody>
      </p:sp>
      <p:sp>
        <p:nvSpPr>
          <p:cNvPr id="11" name="Triangle 10">
            <a:extLst>
              <a:ext uri="{FF2B5EF4-FFF2-40B4-BE49-F238E27FC236}">
                <a16:creationId xmlns:a16="http://schemas.microsoft.com/office/drawing/2014/main" id="{4B9852CD-8131-A2A0-6968-AB2A364DFA06}"/>
              </a:ext>
            </a:extLst>
          </p:cNvPr>
          <p:cNvSpPr/>
          <p:nvPr/>
        </p:nvSpPr>
        <p:spPr>
          <a:xfrm>
            <a:off x="3327771" y="1324310"/>
            <a:ext cx="2551176" cy="1867263"/>
          </a:xfrm>
          <a:prstGeom prst="triangle">
            <a:avLst/>
          </a:prstGeom>
          <a:solidFill>
            <a:schemeClr val="bg2">
              <a:lumMod val="65000"/>
            </a:schemeClr>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DCC1C64-1E84-56D9-35F3-D781B02B3A4F}"/>
              </a:ext>
            </a:extLst>
          </p:cNvPr>
          <p:cNvSpPr txBox="1"/>
          <p:nvPr/>
        </p:nvSpPr>
        <p:spPr>
          <a:xfrm>
            <a:off x="3966517" y="2559556"/>
            <a:ext cx="1339899" cy="646331"/>
          </a:xfrm>
          <a:prstGeom prst="rect">
            <a:avLst/>
          </a:prstGeom>
          <a:noFill/>
        </p:spPr>
        <p:txBody>
          <a:bodyPr wrap="square" rtlCol="0">
            <a:spAutoFit/>
          </a:bodyPr>
          <a:lstStyle/>
          <a:p>
            <a:pPr algn="ctr"/>
            <a:r>
              <a:rPr lang="en-US" b="1"/>
              <a:t>Focus on Ministry</a:t>
            </a:r>
          </a:p>
        </p:txBody>
      </p:sp>
      <p:pic>
        <p:nvPicPr>
          <p:cNvPr id="16" name="Picture 15">
            <a:extLst>
              <a:ext uri="{FF2B5EF4-FFF2-40B4-BE49-F238E27FC236}">
                <a16:creationId xmlns:a16="http://schemas.microsoft.com/office/drawing/2014/main" id="{C883A22E-7BBB-C5A2-9CCA-44E38E524DA3}"/>
              </a:ext>
            </a:extLst>
          </p:cNvPr>
          <p:cNvPicPr>
            <a:picLocks noChangeAspect="1"/>
          </p:cNvPicPr>
          <p:nvPr/>
        </p:nvPicPr>
        <p:blipFill rotWithShape="1">
          <a:blip r:embed="rId3">
            <a:extLst>
              <a:ext uri="{28A0092B-C50C-407E-A947-70E740481C1C}">
                <a14:useLocalDpi xmlns:a14="http://schemas.microsoft.com/office/drawing/2010/main" val="0"/>
              </a:ext>
            </a:extLst>
          </a:blip>
          <a:srcRect l="-4967" t="5710" r="-3225"/>
          <a:stretch/>
        </p:blipFill>
        <p:spPr>
          <a:xfrm>
            <a:off x="2424360" y="5786559"/>
            <a:ext cx="1335658" cy="784426"/>
          </a:xfrm>
          <a:prstGeom prst="roundRect">
            <a:avLst/>
          </a:prstGeom>
        </p:spPr>
      </p:pic>
      <p:pic>
        <p:nvPicPr>
          <p:cNvPr id="38" name="Picture 37">
            <a:extLst>
              <a:ext uri="{FF2B5EF4-FFF2-40B4-BE49-F238E27FC236}">
                <a16:creationId xmlns:a16="http://schemas.microsoft.com/office/drawing/2014/main" id="{81D96847-0D89-0DD8-59C4-EC24644BD2C2}"/>
              </a:ext>
            </a:extLst>
          </p:cNvPr>
          <p:cNvPicPr>
            <a:picLocks noChangeAspect="1"/>
          </p:cNvPicPr>
          <p:nvPr/>
        </p:nvPicPr>
        <p:blipFill>
          <a:blip r:embed="rId4">
            <a:extLst>
              <a:ext uri="{28A0092B-C50C-407E-A947-70E740481C1C}">
                <a14:useLocalDpi xmlns:a14="http://schemas.microsoft.com/office/drawing/2010/main" val="0"/>
              </a:ext>
            </a:extLst>
          </a:blip>
          <a:srcRect l="6363" r="6363"/>
          <a:stretch/>
        </p:blipFill>
        <p:spPr>
          <a:xfrm>
            <a:off x="1232669" y="3695316"/>
            <a:ext cx="1448772" cy="1089900"/>
          </a:xfrm>
          <a:prstGeom prst="roundRect">
            <a:avLst/>
          </a:prstGeom>
        </p:spPr>
      </p:pic>
      <p:pic>
        <p:nvPicPr>
          <p:cNvPr id="66" name="Picture 65" descr="Thumbs up">
            <a:extLst>
              <a:ext uri="{FF2B5EF4-FFF2-40B4-BE49-F238E27FC236}">
                <a16:creationId xmlns:a16="http://schemas.microsoft.com/office/drawing/2014/main" id="{E466A11D-CC0C-3F6E-7941-2C59872C0C55}"/>
              </a:ext>
            </a:extLst>
          </p:cNvPr>
          <p:cNvPicPr>
            <a:picLocks noChangeAspect="1"/>
          </p:cNvPicPr>
          <p:nvPr/>
        </p:nvPicPr>
        <p:blipFill rotWithShape="1">
          <a:blip r:embed="rId5">
            <a:extLst>
              <a:ext uri="{28A0092B-C50C-407E-A947-70E740481C1C}">
                <a14:useLocalDpi xmlns:a14="http://schemas.microsoft.com/office/drawing/2010/main" val="0"/>
              </a:ext>
            </a:extLst>
          </a:blip>
          <a:srcRect l="30827" t="5287" r="28436" b="21979"/>
          <a:stretch/>
        </p:blipFill>
        <p:spPr>
          <a:xfrm>
            <a:off x="5108423" y="3253191"/>
            <a:ext cx="690639" cy="809475"/>
          </a:xfrm>
          <a:prstGeom prst="roundRect">
            <a:avLst/>
          </a:prstGeom>
        </p:spPr>
      </p:pic>
      <p:pic>
        <p:nvPicPr>
          <p:cNvPr id="90" name="Picture 89" descr="A picture containing outdoor, house&#10;&#10;Description automatically generated">
            <a:extLst>
              <a:ext uri="{FF2B5EF4-FFF2-40B4-BE49-F238E27FC236}">
                <a16:creationId xmlns:a16="http://schemas.microsoft.com/office/drawing/2014/main" id="{61E5F3D0-04E3-F5B9-A3DA-A868DD19D3B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36083" y="4493888"/>
            <a:ext cx="1490220" cy="1100807"/>
          </a:xfrm>
          <a:prstGeom prst="roundRect">
            <a:avLst/>
          </a:prstGeom>
        </p:spPr>
      </p:pic>
      <p:pic>
        <p:nvPicPr>
          <p:cNvPr id="15" name="Picture 14" descr="A group of hands holding a piece of paper&#10;&#10;Description automatically generated with low confidence">
            <a:extLst>
              <a:ext uri="{FF2B5EF4-FFF2-40B4-BE49-F238E27FC236}">
                <a16:creationId xmlns:a16="http://schemas.microsoft.com/office/drawing/2014/main" id="{4876A37C-BE91-C62D-B2D1-D3B3643AE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304" y="1497185"/>
            <a:ext cx="1478775" cy="993376"/>
          </a:xfrm>
          <a:prstGeom prst="roundRect">
            <a:avLst/>
          </a:prstGeom>
        </p:spPr>
      </p:pic>
      <p:pic>
        <p:nvPicPr>
          <p:cNvPr id="23" name="Picture 22" descr="Close-up of hand being held">
            <a:extLst>
              <a:ext uri="{FF2B5EF4-FFF2-40B4-BE49-F238E27FC236}">
                <a16:creationId xmlns:a16="http://schemas.microsoft.com/office/drawing/2014/main" id="{1119AB81-7E83-11F5-895D-65157C3728C2}"/>
              </a:ext>
            </a:extLst>
          </p:cNvPr>
          <p:cNvPicPr>
            <a:picLocks noChangeAspect="1"/>
          </p:cNvPicPr>
          <p:nvPr/>
        </p:nvPicPr>
        <p:blipFill rotWithShape="1">
          <a:blip r:embed="rId9">
            <a:extLst>
              <a:ext uri="{28A0092B-C50C-407E-A947-70E740481C1C}">
                <a14:useLocalDpi xmlns:a14="http://schemas.microsoft.com/office/drawing/2010/main" val="0"/>
              </a:ext>
            </a:extLst>
          </a:blip>
          <a:srcRect l="17477" t="27698" r="28732" b="10716"/>
          <a:stretch/>
        </p:blipFill>
        <p:spPr>
          <a:xfrm>
            <a:off x="5807135" y="4112648"/>
            <a:ext cx="960143" cy="761678"/>
          </a:xfrm>
          <a:prstGeom prst="roundRect">
            <a:avLst/>
          </a:prstGeom>
        </p:spPr>
      </p:pic>
      <p:pic>
        <p:nvPicPr>
          <p:cNvPr id="25" name="Picture 24" descr="Rice on a bowl">
            <a:extLst>
              <a:ext uri="{FF2B5EF4-FFF2-40B4-BE49-F238E27FC236}">
                <a16:creationId xmlns:a16="http://schemas.microsoft.com/office/drawing/2014/main" id="{5BE7BDBC-391B-7296-6AED-055F223A72F6}"/>
              </a:ext>
            </a:extLst>
          </p:cNvPr>
          <p:cNvPicPr>
            <a:picLocks noChangeAspect="1"/>
          </p:cNvPicPr>
          <p:nvPr/>
        </p:nvPicPr>
        <p:blipFill rotWithShape="1">
          <a:blip r:embed="rId10">
            <a:extLst>
              <a:ext uri="{28A0092B-C50C-407E-A947-70E740481C1C}">
                <a14:useLocalDpi xmlns:a14="http://schemas.microsoft.com/office/drawing/2010/main" val="0"/>
              </a:ext>
            </a:extLst>
          </a:blip>
          <a:srcRect l="17949" t="24729" r="16751"/>
          <a:stretch/>
        </p:blipFill>
        <p:spPr>
          <a:xfrm>
            <a:off x="382895" y="5394480"/>
            <a:ext cx="1172526" cy="951782"/>
          </a:xfrm>
          <a:prstGeom prst="roundRect">
            <a:avLst/>
          </a:prstGeom>
        </p:spPr>
      </p:pic>
      <p:pic>
        <p:nvPicPr>
          <p:cNvPr id="28" name="Picture 27" descr="Man resting on bed">
            <a:extLst>
              <a:ext uri="{FF2B5EF4-FFF2-40B4-BE49-F238E27FC236}">
                <a16:creationId xmlns:a16="http://schemas.microsoft.com/office/drawing/2014/main" id="{29E8996D-EBF9-AE26-DC5D-2E69D6512FB9}"/>
              </a:ext>
            </a:extLst>
          </p:cNvPr>
          <p:cNvPicPr>
            <a:picLocks noChangeAspect="1"/>
          </p:cNvPicPr>
          <p:nvPr/>
        </p:nvPicPr>
        <p:blipFill rotWithShape="1">
          <a:blip r:embed="rId11">
            <a:extLst>
              <a:ext uri="{28A0092B-C50C-407E-A947-70E740481C1C}">
                <a14:useLocalDpi xmlns:a14="http://schemas.microsoft.com/office/drawing/2010/main" val="0"/>
              </a:ext>
            </a:extLst>
          </a:blip>
          <a:srcRect l="35249" t="35625" r="9641" b="28017"/>
          <a:stretch/>
        </p:blipFill>
        <p:spPr>
          <a:xfrm>
            <a:off x="5550023" y="5782728"/>
            <a:ext cx="1800648" cy="788256"/>
          </a:xfrm>
          <a:prstGeom prst="roundRect">
            <a:avLst/>
          </a:prstGeom>
        </p:spPr>
      </p:pic>
    </p:spTree>
    <p:extLst>
      <p:ext uri="{BB962C8B-B14F-4D97-AF65-F5344CB8AC3E}">
        <p14:creationId xmlns:p14="http://schemas.microsoft.com/office/powerpoint/2010/main" val="128174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30AF1-943A-A145-746D-E86C66488E08}"/>
              </a:ext>
            </a:extLst>
          </p:cNvPr>
          <p:cNvSpPr>
            <a:spLocks noGrp="1"/>
          </p:cNvSpPr>
          <p:nvPr>
            <p:ph idx="1"/>
          </p:nvPr>
        </p:nvSpPr>
        <p:spPr>
          <a:xfrm>
            <a:off x="628650" y="2849952"/>
            <a:ext cx="7886700" cy="2280345"/>
          </a:xfrm>
        </p:spPr>
        <p:txBody>
          <a:bodyPr/>
          <a:lstStyle/>
          <a:p>
            <a:pPr marL="0" indent="0" algn="ctr">
              <a:buNone/>
            </a:pPr>
            <a:r>
              <a:rPr lang="en-US" sz="2600" b="1" dirty="0">
                <a:solidFill>
                  <a:srgbClr val="000000"/>
                </a:solidFill>
                <a:latin typeface="system-ui"/>
              </a:rPr>
              <a:t>Suppose that a brother or sister is badly clothed and lacks food for the day. Suppose that one of you says to them, "Go in peace, stay warm and be filled." If you do not give them the things necessary for the body, what profit is that?</a:t>
            </a:r>
            <a:endParaRPr lang="en-US" sz="2600" dirty="0">
              <a:solidFill>
                <a:srgbClr val="000000"/>
              </a:solidFill>
              <a:latin typeface="system-ui"/>
            </a:endParaRPr>
          </a:p>
        </p:txBody>
      </p:sp>
      <p:sp>
        <p:nvSpPr>
          <p:cNvPr id="4" name="Rounded Rectangle 17">
            <a:extLst>
              <a:ext uri="{FF2B5EF4-FFF2-40B4-BE49-F238E27FC236}">
                <a16:creationId xmlns:a16="http://schemas.microsoft.com/office/drawing/2014/main" id="{E29CFD3D-B0B3-A546-D80C-49F051BEC3A4}"/>
              </a:ext>
            </a:extLst>
          </p:cNvPr>
          <p:cNvSpPr/>
          <p:nvPr/>
        </p:nvSpPr>
        <p:spPr>
          <a:xfrm rot="10800000" flipV="1">
            <a:off x="3221610" y="1416446"/>
            <a:ext cx="2700780"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James 2:15</a:t>
            </a:r>
            <a:r>
              <a:rPr lang="en-US" sz="800" b="1" dirty="0">
                <a:solidFill>
                  <a:schemeClr val="bg1"/>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–16 </a:t>
            </a:r>
          </a:p>
        </p:txBody>
      </p:sp>
    </p:spTree>
    <p:extLst>
      <p:ext uri="{BB962C8B-B14F-4D97-AF65-F5344CB8AC3E}">
        <p14:creationId xmlns:p14="http://schemas.microsoft.com/office/powerpoint/2010/main" val="99927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a:xfrm>
            <a:off x="628650" y="386511"/>
            <a:ext cx="7886700" cy="5769739"/>
          </a:xfrm>
        </p:spPr>
        <p:txBody>
          <a:bodyPr/>
          <a:lstStyle/>
          <a:p>
            <a:pPr algn="ctr"/>
            <a:r>
              <a:rPr lang="en-US" sz="3600" u="sng" dirty="0"/>
              <a:t>Values-Based Learning</a:t>
            </a:r>
            <a:br>
              <a:rPr lang="en-US" sz="3600" u="sng" dirty="0"/>
            </a:br>
            <a:br>
              <a:rPr lang="en-US" sz="3600" dirty="0"/>
            </a:br>
            <a:r>
              <a:rPr lang="en-US" sz="3600" dirty="0"/>
              <a:t>Instructors/Facilitators must show:</a:t>
            </a:r>
            <a:br>
              <a:rPr lang="en-US" sz="3600" dirty="0"/>
            </a:br>
            <a:br>
              <a:rPr lang="en-US" sz="3600" dirty="0"/>
            </a:br>
            <a:r>
              <a:rPr lang="en-US" sz="3600" dirty="0"/>
              <a:t>Honesty</a:t>
            </a:r>
            <a:br>
              <a:rPr lang="en-US" sz="3600" dirty="0"/>
            </a:br>
            <a:r>
              <a:rPr lang="en-US" sz="3600" dirty="0"/>
              <a:t>Common Interest</a:t>
            </a:r>
            <a:br>
              <a:rPr lang="en-US" sz="3600" dirty="0"/>
            </a:br>
            <a:r>
              <a:rPr lang="en-US" sz="3600" dirty="0"/>
              <a:t>Praise</a:t>
            </a:r>
            <a:br>
              <a:rPr lang="en-US" sz="3600" dirty="0"/>
            </a:br>
            <a:r>
              <a:rPr lang="en-US" sz="3600" dirty="0"/>
              <a:t>Protection</a:t>
            </a:r>
            <a:br>
              <a:rPr lang="en-US" sz="3600" dirty="0"/>
            </a:br>
            <a:r>
              <a:rPr lang="en-US" sz="3600" dirty="0"/>
              <a:t>Service</a:t>
            </a:r>
          </a:p>
        </p:txBody>
      </p:sp>
    </p:spTree>
    <p:extLst>
      <p:ext uri="{BB962C8B-B14F-4D97-AF65-F5344CB8AC3E}">
        <p14:creationId xmlns:p14="http://schemas.microsoft.com/office/powerpoint/2010/main" val="360122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p:txBody>
          <a:bodyPr/>
          <a:lstStyle/>
          <a:p>
            <a:pPr algn="ctr"/>
            <a:r>
              <a:rPr lang="en-US" sz="3600"/>
              <a:t>Honesty</a:t>
            </a:r>
          </a:p>
        </p:txBody>
      </p:sp>
      <p:pic>
        <p:nvPicPr>
          <p:cNvPr id="5" name="Content Placeholder 4">
            <a:extLst>
              <a:ext uri="{FF2B5EF4-FFF2-40B4-BE49-F238E27FC236}">
                <a16:creationId xmlns:a16="http://schemas.microsoft.com/office/drawing/2014/main" id="{A795561B-D60A-4809-BE94-DE308C23CE3D}"/>
              </a:ext>
            </a:extLst>
          </p:cNvPr>
          <p:cNvPicPr>
            <a:picLocks noGrp="1" noChangeAspect="1"/>
          </p:cNvPicPr>
          <p:nvPr>
            <p:ph idx="1"/>
          </p:nvPr>
        </p:nvPicPr>
        <p:blipFill>
          <a:blip r:embed="rId2"/>
          <a:stretch>
            <a:fillRect/>
          </a:stretch>
        </p:blipFill>
        <p:spPr>
          <a:xfrm>
            <a:off x="2630378" y="1295593"/>
            <a:ext cx="3683374" cy="3075617"/>
          </a:xfrm>
        </p:spPr>
      </p:pic>
      <p:sp>
        <p:nvSpPr>
          <p:cNvPr id="6" name="TextBox 1">
            <a:extLst>
              <a:ext uri="{FF2B5EF4-FFF2-40B4-BE49-F238E27FC236}">
                <a16:creationId xmlns:a16="http://schemas.microsoft.com/office/drawing/2014/main" id="{30495C3A-4B28-FB7B-EAB0-E14F3CACF62E}"/>
              </a:ext>
            </a:extLst>
          </p:cNvPr>
          <p:cNvSpPr txBox="1"/>
          <p:nvPr/>
        </p:nvSpPr>
        <p:spPr>
          <a:xfrm>
            <a:off x="628650" y="4962242"/>
            <a:ext cx="807719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0" i="0" dirty="0">
                <a:solidFill>
                  <a:srgbClr val="000000"/>
                </a:solidFill>
                <a:effectLst/>
                <a:latin typeface="Noto Sans" panose="020B0502040504020204" pitchFamily="34" charset="0"/>
              </a:rPr>
              <a:t>Therefore, get rid of lies, and let each one of you speak truth with his neighbor, because we are members of one another (Ephesians 4:25).</a:t>
            </a:r>
            <a:endParaRPr lang="en-US" sz="2400" b="1" dirty="0"/>
          </a:p>
        </p:txBody>
      </p:sp>
    </p:spTree>
    <p:extLst>
      <p:ext uri="{BB962C8B-B14F-4D97-AF65-F5344CB8AC3E}">
        <p14:creationId xmlns:p14="http://schemas.microsoft.com/office/powerpoint/2010/main" val="20599362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5AC29E88-0F39-4B37-A762-EBAF40224713}"/>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openxmlformats.org/package/2006/metadata/core-properties"/>
    <ds:schemaRef ds:uri="http://schemas.microsoft.com/office/2006/documentManagement/types"/>
    <ds:schemaRef ds:uri="http://purl.org/dc/elements/1.1/"/>
    <ds:schemaRef ds:uri="http://schemas.microsoft.com/sharepoint/v3"/>
    <ds:schemaRef ds:uri="http://schemas.microsoft.com/office/2006/metadata/properties"/>
    <ds:schemaRef ds:uri="038937e4-20c5-4a73-b245-175c4ead9603"/>
    <ds:schemaRef ds:uri="http://purl.org/dc/dcmitype/"/>
    <ds:schemaRef ds:uri="http://purl.org/dc/terms/"/>
    <ds:schemaRef ds:uri="http://www.w3.org/XML/1998/namespace"/>
    <ds:schemaRef ds:uri="http://schemas.microsoft.com/office/infopath/2007/PartnerControls"/>
    <ds:schemaRef ds:uri="9ede4979-7183-4f81-a394-71c40c9222c4"/>
  </ds:schemaRefs>
</ds:datastoreItem>
</file>

<file path=docProps/app.xml><?xml version="1.0" encoding="utf-8"?>
<Properties xmlns="http://schemas.openxmlformats.org/officeDocument/2006/extended-properties" xmlns:vt="http://schemas.openxmlformats.org/officeDocument/2006/docPropsVTypes">
  <Template>Office Theme</Template>
  <TotalTime>1442</TotalTime>
  <Words>607</Words>
  <Application>Microsoft Office PowerPoint</Application>
  <PresentationFormat>On-screen Show (4:3)</PresentationFormat>
  <Paragraphs>64</Paragraphs>
  <Slides>15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Noto Sans</vt:lpstr>
      <vt:lpstr>system-ui</vt:lpstr>
      <vt:lpstr>Times New Roman</vt:lpstr>
      <vt:lpstr>Office Theme</vt:lpstr>
      <vt:lpstr>PowerPoint Presentation</vt:lpstr>
      <vt:lpstr>Ephesians 6:19-20</vt:lpstr>
      <vt:lpstr>Prayer</vt:lpstr>
      <vt:lpstr>Inspirational Devotions</vt:lpstr>
      <vt:lpstr>Meeting the Needs of Translators</vt:lpstr>
      <vt:lpstr>Hierarchy of Need (based on Maslow’s)</vt:lpstr>
      <vt:lpstr>PowerPoint Presentation</vt:lpstr>
      <vt:lpstr>Values-Based Learning  Instructors/Facilitators must show:  Honesty Common Interest Praise Protection Service</vt:lpstr>
      <vt:lpstr>Honesty</vt:lpstr>
      <vt:lpstr>Common Interest</vt:lpstr>
      <vt:lpstr>Praise</vt:lpstr>
      <vt:lpstr>Protection</vt:lpstr>
      <vt:lpstr>Service</vt:lpstr>
      <vt:lpstr>PowerPoint Presentation</vt:lpstr>
      <vt:lpstr>Location and Set-up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173</cp:revision>
  <dcterms:created xsi:type="dcterms:W3CDTF">2019-03-18T18:21:25Z</dcterms:created>
  <dcterms:modified xsi:type="dcterms:W3CDTF">2025-10-14T22:16:27Z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